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F20A9-7EB7-4BDB-B36D-57E639F6FBB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09A88-C572-475B-81B2-D7540D0566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Tísňová volání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4753757"/>
              </p:ext>
            </p:extLst>
          </p:nvPr>
        </p:nvGraphicFramePr>
        <p:xfrm>
          <a:off x="515550" y="706562"/>
          <a:ext cx="8280920" cy="573062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pracují s telefonními čísly 112, 156, 150, 155 a 158, po kliknutí na růžovou bublinu s nápisem „Pomoc!“ přilétávají za zvuku větru nejdůležitější telefonní čísla. Žáci na pozadí obrázků diskutují o hasičích, rychlé záchranné službě, policii, městské policii a integrovaném záchranném systému (po kliknutí myší na obrázek telefonu přiletí s cinkotem růžová bublina s příslušným telefonním číslem). Žáci si zapamatovávají jednotlivá čísla za pomoci obrázků (150 - 0 jako rybník, 158 – 8 jako pouta, 155 – 5 vozíček), na závěr spojují telefonní čísla s příslušnými obrázky skrytým perem.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333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Tísňová volání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Tísňová volání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endParaRPr lang="cs-CZ" sz="4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Klikni na červenou bublinu!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Temp\Dočasné soubory Internetu\Content.IE5\44BTR92M\MC9003909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9832" y="3356993"/>
            <a:ext cx="1193896" cy="2088232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1403648" y="1988840"/>
            <a:ext cx="1872208" cy="1260720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Pomoc!!!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07904" y="1700808"/>
            <a:ext cx="1368152" cy="1202432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150</a:t>
            </a:r>
            <a:endParaRPr lang="cs-CZ" sz="3200" b="1" dirty="0"/>
          </a:p>
        </p:txBody>
      </p:sp>
      <p:sp>
        <p:nvSpPr>
          <p:cNvPr id="9" name="Elipsa 8"/>
          <p:cNvSpPr/>
          <p:nvPr/>
        </p:nvSpPr>
        <p:spPr>
          <a:xfrm>
            <a:off x="3563888" y="3861048"/>
            <a:ext cx="1368152" cy="1202432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112</a:t>
            </a:r>
            <a:endParaRPr lang="cs-CZ" sz="3200" b="1" dirty="0"/>
          </a:p>
        </p:txBody>
      </p:sp>
      <p:sp>
        <p:nvSpPr>
          <p:cNvPr id="10" name="Elipsa 9"/>
          <p:cNvSpPr/>
          <p:nvPr/>
        </p:nvSpPr>
        <p:spPr>
          <a:xfrm>
            <a:off x="6588224" y="3933056"/>
            <a:ext cx="1368152" cy="1202432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156</a:t>
            </a:r>
            <a:endParaRPr lang="cs-CZ" sz="3200" b="1" dirty="0"/>
          </a:p>
        </p:txBody>
      </p:sp>
      <p:sp>
        <p:nvSpPr>
          <p:cNvPr id="11" name="Elipsa 10"/>
          <p:cNvSpPr/>
          <p:nvPr/>
        </p:nvSpPr>
        <p:spPr>
          <a:xfrm>
            <a:off x="6588224" y="1916832"/>
            <a:ext cx="1368152" cy="1202432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158</a:t>
            </a:r>
            <a:endParaRPr lang="cs-CZ" sz="3200" b="1" dirty="0"/>
          </a:p>
        </p:txBody>
      </p:sp>
      <p:sp>
        <p:nvSpPr>
          <p:cNvPr id="12" name="Elipsa 11"/>
          <p:cNvSpPr/>
          <p:nvPr/>
        </p:nvSpPr>
        <p:spPr>
          <a:xfrm>
            <a:off x="5148064" y="2708920"/>
            <a:ext cx="1368152" cy="1202432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155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Hasiči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1349"/>
            <a:ext cx="8229600" cy="4525963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Hasiči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Klikni na obrázek telefonu!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7" name="Picture 3" descr="C:\Temp\Dočasné soubory Internetu\Content.IE5\9WDJNZ9T\MC9002502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7" y="2564904"/>
            <a:ext cx="3456385" cy="1921510"/>
          </a:xfrm>
          <a:prstGeom prst="rect">
            <a:avLst/>
          </a:prstGeom>
          <a:noFill/>
        </p:spPr>
      </p:pic>
      <p:pic>
        <p:nvPicPr>
          <p:cNvPr id="1028" name="Picture 4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628800"/>
            <a:ext cx="991224" cy="1120366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4572000" y="3356992"/>
            <a:ext cx="2520280" cy="230425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150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Rychlá záchranná služba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Rychlá záchranná služba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Klikni na obrázek telefonu!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Temp\Dočasné soubory Internetu\Content.IE5\N50ESNEL\MC9000712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276872"/>
            <a:ext cx="3417574" cy="2592288"/>
          </a:xfrm>
          <a:prstGeom prst="rect">
            <a:avLst/>
          </a:prstGeom>
          <a:noFill/>
        </p:spPr>
      </p:pic>
      <p:pic>
        <p:nvPicPr>
          <p:cNvPr id="6" name="Picture 4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628800"/>
            <a:ext cx="991224" cy="112036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572000" y="3356992"/>
            <a:ext cx="2520280" cy="230425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155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Policie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Policie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Klikni na obrázek telefonu!</a:t>
            </a:r>
          </a:p>
          <a:p>
            <a:endParaRPr lang="cs-CZ" dirty="0"/>
          </a:p>
        </p:txBody>
      </p:sp>
      <p:pic>
        <p:nvPicPr>
          <p:cNvPr id="6" name="Picture 4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628800"/>
            <a:ext cx="991224" cy="112036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572000" y="3356992"/>
            <a:ext cx="2520280" cy="230425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158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Temp\Dočasné soubory Internetu\Content.IE5\IDFH0175\MC9004336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348880"/>
            <a:ext cx="3456384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Městská policie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Klikni na obrázek telefonu!</a:t>
            </a:r>
          </a:p>
          <a:p>
            <a:endParaRPr lang="cs-CZ" dirty="0"/>
          </a:p>
        </p:txBody>
      </p:sp>
      <p:pic>
        <p:nvPicPr>
          <p:cNvPr id="6" name="Picture 4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628800"/>
            <a:ext cx="991224" cy="112036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572000" y="3356992"/>
            <a:ext cx="2520280" cy="230425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156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Temp\Dočasné soubory Internetu\Content.IE5\JU2LUQQP\MC9003362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060848"/>
            <a:ext cx="3024336" cy="3030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Integrovaný záchranný systém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IZS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Klikni na obrázek telefonu!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4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628800"/>
            <a:ext cx="991224" cy="112036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2699792" y="1844824"/>
            <a:ext cx="3456384" cy="316835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112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150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Hasiči</a:t>
            </a:r>
          </a:p>
          <a:p>
            <a:r>
              <a:rPr lang="cs-CZ" sz="4000" dirty="0" smtClean="0"/>
              <a:t>telefonní číslo 150</a:t>
            </a:r>
          </a:p>
          <a:p>
            <a:pPr>
              <a:buNone/>
            </a:pPr>
            <a:r>
              <a:rPr lang="cs-CZ" sz="15000" dirty="0" smtClean="0"/>
              <a:t>			15</a:t>
            </a:r>
          </a:p>
          <a:p>
            <a:endParaRPr lang="cs-CZ" sz="4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C:\Temp\Dočasné soubory Internetu\Content.IE5\DHQMYV7H\MP9004331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933056"/>
            <a:ext cx="2052228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155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Rychlá záchranná služba</a:t>
            </a:r>
          </a:p>
          <a:p>
            <a:r>
              <a:rPr lang="cs-CZ" sz="4000" dirty="0" smtClean="0"/>
              <a:t>telefonní </a:t>
            </a:r>
            <a:r>
              <a:rPr lang="cs-CZ" sz="4000" smtClean="0"/>
              <a:t>číslo 155</a:t>
            </a:r>
            <a:endParaRPr lang="cs-CZ" sz="4000" dirty="0" smtClean="0"/>
          </a:p>
          <a:p>
            <a:pPr>
              <a:buNone/>
            </a:pPr>
            <a:r>
              <a:rPr lang="cs-CZ" sz="15000" dirty="0" smtClean="0"/>
              <a:t>			15</a:t>
            </a:r>
          </a:p>
          <a:p>
            <a:endParaRPr lang="cs-CZ" sz="4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Program Files (x86)\Microsoft Office\MEDIA\CAGCAT10\j029323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808646"/>
            <a:ext cx="2016224" cy="14884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158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Policie</a:t>
            </a:r>
          </a:p>
          <a:p>
            <a:r>
              <a:rPr lang="cs-CZ" sz="4000" dirty="0" smtClean="0"/>
              <a:t>telefonní číslo 158</a:t>
            </a:r>
          </a:p>
          <a:p>
            <a:pPr>
              <a:buNone/>
            </a:pPr>
            <a:r>
              <a:rPr lang="cs-CZ" sz="15000" dirty="0" smtClean="0"/>
              <a:t>			15</a:t>
            </a:r>
          </a:p>
          <a:p>
            <a:endParaRPr lang="cs-CZ" sz="4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170" name="Picture 2" descr="C:\Temp\Dočasné soubory Internetu\Content.IE5\AHIPWXPW\MP9004037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645024"/>
            <a:ext cx="1482699" cy="1853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400" dirty="0" smtClean="0"/>
              <a:t>Pomocí skrytého pera spoj telefonní čísla a obrázky: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6000" dirty="0" smtClean="0"/>
              <a:t>155</a:t>
            </a:r>
          </a:p>
          <a:p>
            <a:endParaRPr lang="cs-CZ" sz="6000" dirty="0" smtClean="0"/>
          </a:p>
          <a:p>
            <a:pPr>
              <a:buNone/>
            </a:pPr>
            <a:r>
              <a:rPr lang="cs-CZ" sz="6000" dirty="0" smtClean="0"/>
              <a:t>158</a:t>
            </a:r>
          </a:p>
          <a:p>
            <a:endParaRPr lang="cs-CZ" sz="6000" dirty="0" smtClean="0"/>
          </a:p>
          <a:p>
            <a:pPr>
              <a:buNone/>
            </a:pPr>
            <a:r>
              <a:rPr lang="cs-CZ" sz="6000" dirty="0" smtClean="0"/>
              <a:t>150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194" name="Picture 2" descr="C:\Temp\Dočasné soubory Internetu\Content.IE5\DHQMYV7H\MC9004360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492896"/>
            <a:ext cx="1817736" cy="2252567"/>
          </a:xfrm>
          <a:prstGeom prst="rect">
            <a:avLst/>
          </a:prstGeom>
          <a:noFill/>
        </p:spPr>
      </p:pic>
      <p:pic>
        <p:nvPicPr>
          <p:cNvPr id="8195" name="Picture 3" descr="C:\Temp\Dočasné soubory Internetu\Content.IE5\JU2LUQQP\MP9004004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077072"/>
            <a:ext cx="2599045" cy="1732020"/>
          </a:xfrm>
          <a:prstGeom prst="rect">
            <a:avLst/>
          </a:prstGeom>
          <a:noFill/>
        </p:spPr>
      </p:pic>
      <p:pic>
        <p:nvPicPr>
          <p:cNvPr id="8196" name="Picture 4" descr="C:\Temp\Dočasné soubory Internetu\Content.IE5\AHIPWXPW\MP9002895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988840"/>
            <a:ext cx="1202414" cy="1799123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548680"/>
            <a:ext cx="82809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327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Tísňová volání VY_32_INOVACE_1B_10 Číslo projektu: CZ.1.07/1.4.00/21.1101</vt:lpstr>
      <vt:lpstr>Prezentace aplikace PowerPoint</vt:lpstr>
      <vt:lpstr>Tísňová volání</vt:lpstr>
      <vt:lpstr>Tísňová volání </vt:lpstr>
      <vt:lpstr>Hasiči</vt:lpstr>
      <vt:lpstr>Rychlá záchranná služba</vt:lpstr>
      <vt:lpstr>Policie</vt:lpstr>
      <vt:lpstr>Městská policie</vt:lpstr>
      <vt:lpstr>Integrovaný záchranný systém</vt:lpstr>
      <vt:lpstr>150</vt:lpstr>
      <vt:lpstr>155</vt:lpstr>
      <vt:lpstr>158</vt:lpstr>
      <vt:lpstr>Opakování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Tísňová volání VY_32_INOVACE_1B_10 Číslo projektu: CZ.1.07/1.5.00/34.1056</dc:title>
  <dc:creator>Iva</dc:creator>
  <cp:lastModifiedBy>uzivatel</cp:lastModifiedBy>
  <cp:revision>3</cp:revision>
  <dcterms:created xsi:type="dcterms:W3CDTF">2011-08-14T15:13:43Z</dcterms:created>
  <dcterms:modified xsi:type="dcterms:W3CDTF">2013-01-25T11:01:28Z</dcterms:modified>
</cp:coreProperties>
</file>