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56" r:id="rId4"/>
    <p:sldId id="257" r:id="rId5"/>
    <p:sldId id="258" r:id="rId6"/>
    <p:sldId id="266" r:id="rId7"/>
    <p:sldId id="268" r:id="rId8"/>
    <p:sldId id="264" r:id="rId9"/>
    <p:sldId id="259" r:id="rId10"/>
    <p:sldId id="267" r:id="rId11"/>
    <p:sldId id="260" r:id="rId12"/>
    <p:sldId id="261" r:id="rId13"/>
    <p:sldId id="262" r:id="rId14"/>
    <p:sldId id="270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42" autoAdjust="0"/>
    <p:restoredTop sz="94660"/>
  </p:normalViewPr>
  <p:slideViewPr>
    <p:cSldViewPr>
      <p:cViewPr varScale="1">
        <p:scale>
          <a:sx n="104" d="100"/>
          <a:sy n="104" d="100"/>
        </p:scale>
        <p:origin x="-18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EDEE3E9-EC91-4A88-8ECB-CE65D480A7B0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D202A62-8ADB-44C3-87D4-B4FAF7B0B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strips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abecedazahrady.dama.cz/katalog-rostlin/begonie-kysala-voskovka-ledovka" TargetMode="External"/><Relationship Id="rId3" Type="http://schemas.openxmlformats.org/officeDocument/2006/relationships/hyperlink" Target="http://abecedazahrady.dama.cz/katalog-rostlin/aksamitnik-afrikan-rozkladity" TargetMode="External"/><Relationship Id="rId7" Type="http://schemas.openxmlformats.org/officeDocument/2006/relationships/hyperlink" Target="http://abecedazahrady.dama.cz/katalog-rostlin/hledik-vetsi" TargetMode="External"/><Relationship Id="rId2" Type="http://schemas.openxmlformats.org/officeDocument/2006/relationships/hyperlink" Target="http://abecedazahrady.dama.cz/Vsechny-rostliny-AZ/sr-1-sc-77-c-1/default.aspx?catsr49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becedazahrady.dama.cz/katalog-rostlin/mesicek-zahradni" TargetMode="External"/><Relationship Id="rId5" Type="http://schemas.openxmlformats.org/officeDocument/2006/relationships/hyperlink" Target="http://abecedazahrady.dama.cz/katalog-rostlin/smil-slamenka-listenaty" TargetMode="External"/><Relationship Id="rId4" Type="http://schemas.openxmlformats.org/officeDocument/2006/relationships/hyperlink" Target="http://abecedazahrady.dama.cz/katalog-rostlin/srucha-velkokveta" TargetMode="External"/><Relationship Id="rId9" Type="http://schemas.openxmlformats.org/officeDocument/2006/relationships/hyperlink" Target="http://abecedazahrady.dama.cz/katalog-rostlin/astra-cinska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abecedazahrady.dama.cz/katalog-rostlin/chryzantema-listopadka" TargetMode="External"/><Relationship Id="rId3" Type="http://schemas.openxmlformats.org/officeDocument/2006/relationships/hyperlink" Target="http://abecedazahrady.dama.cz/katalog-rostlin/divizna-velkokveta" TargetMode="External"/><Relationship Id="rId7" Type="http://schemas.openxmlformats.org/officeDocument/2006/relationships/hyperlink" Target="http://abecedazahrady.dama.cz/katalog-rostlin/hvezdnice-pozdne-kvetouci-odrudy" TargetMode="External"/><Relationship Id="rId2" Type="http://schemas.openxmlformats.org/officeDocument/2006/relationships/hyperlink" Target="http://abecedazahrady.dama.cz/katalog-rostlin/million-bel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becedazahrady.dama.cz/katalog-rostlin/violka-maceska-rohata" TargetMode="External"/><Relationship Id="rId5" Type="http://schemas.openxmlformats.org/officeDocument/2006/relationships/hyperlink" Target="http://abecedazahrady.dama.cz/katalog-rostlin/zvonek-prostredni" TargetMode="External"/><Relationship Id="rId10" Type="http://schemas.openxmlformats.org/officeDocument/2006/relationships/hyperlink" Target="http://abecedazahrady.dama.cz/katalog-rostlin/kapradina-bodlinkata" TargetMode="External"/><Relationship Id="rId4" Type="http://schemas.openxmlformats.org/officeDocument/2006/relationships/hyperlink" Target="http://abecedazahrady.dama.cz/katalog-rostlin/hvozdik-karafiat" TargetMode="External"/><Relationship Id="rId9" Type="http://schemas.openxmlformats.org/officeDocument/2006/relationships/hyperlink" Target="http://abecedazahrady.dama.cz/katalog-rostlin/kalceolarie-pantoflicek-dvoukveta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arten.cz/forum/f1/cz/13512/" TargetMode="External"/><Relationship Id="rId3" Type="http://schemas.openxmlformats.org/officeDocument/2006/relationships/hyperlink" Target="http://abecedazahrady.dama.cz/katalog-rostlin/konvalinka-vonna" TargetMode="External"/><Relationship Id="rId7" Type="http://schemas.openxmlformats.org/officeDocument/2006/relationships/hyperlink" Target="http://abecedazahrady.dama.cz/katalog-rostlin/kosatec-holandsky" TargetMode="External"/><Relationship Id="rId2" Type="http://schemas.openxmlformats.org/officeDocument/2006/relationships/hyperlink" Target="http://abecedazahrady.dama.cz/katalog-rostlin/kopretina-velkokvet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becedazahrady.dama.cz/katalog-rostlin/snezenka-podneznik" TargetMode="External"/><Relationship Id="rId5" Type="http://schemas.openxmlformats.org/officeDocument/2006/relationships/hyperlink" Target="http://abecedazahrady.dama.cz/katalog-rostlin/sasanka-vencova" TargetMode="External"/><Relationship Id="rId4" Type="http://schemas.openxmlformats.org/officeDocument/2006/relationships/hyperlink" Target="http://abecedazahrady.dama.cz/katalog-rostlin/krokus-safran" TargetMode="External"/><Relationship Id="rId9" Type="http://schemas.openxmlformats.org/officeDocument/2006/relationships/hyperlink" Target="http://www.garten.cz/e/cz/1010-tulipan-tulipa-jan-re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12. 2010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Okrasné rostliny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Rozdělení okrasných rostlin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Výkladová prezentace</a:t>
            </a:r>
          </a:p>
          <a:p>
            <a:r>
              <a:rPr lang="cs-CZ" dirty="0" smtClean="0"/>
              <a:t>Rozděluje okrasné rostliny na letničky, dvouletky a trvalky </a:t>
            </a:r>
          </a:p>
          <a:p>
            <a:r>
              <a:rPr lang="cs-CZ" dirty="0" smtClean="0"/>
              <a:t>Uvádí typické vlastnosti a příklady květin</a:t>
            </a:r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214422"/>
            <a:ext cx="6172200" cy="2714644"/>
          </a:xfrm>
        </p:spPr>
        <p:txBody>
          <a:bodyPr>
            <a:normAutofit/>
          </a:bodyPr>
          <a:lstStyle/>
          <a:p>
            <a:r>
              <a:rPr lang="cs-CZ" sz="7200" dirty="0" smtClean="0"/>
              <a:t>Okrasné rostliny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chemeClr val="tx1"/>
                </a:solidFill>
              </a:rPr>
              <a:t>Rozdělení</a:t>
            </a:r>
            <a:endParaRPr lang="cs-CZ" sz="7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Rozdělení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Jednoletky</a:t>
            </a:r>
          </a:p>
          <a:p>
            <a:r>
              <a:rPr lang="cs-CZ" sz="4400" dirty="0" smtClean="0"/>
              <a:t>Dvouletky</a:t>
            </a:r>
          </a:p>
          <a:p>
            <a:r>
              <a:rPr lang="cs-CZ" sz="4400" dirty="0"/>
              <a:t>T</a:t>
            </a:r>
            <a:r>
              <a:rPr lang="cs-CZ" sz="4400" dirty="0" smtClean="0"/>
              <a:t>rvalky</a:t>
            </a:r>
            <a:endParaRPr lang="cs-CZ" sz="44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69045" y="0"/>
            <a:ext cx="4574955" cy="2857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314" name="Picture 2" descr="Tulipa   'Jan Reus'  tulipán kv&amp;ecaron;ty, kv&amp;ecaron;tenstv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2928934"/>
            <a:ext cx="4929222" cy="37133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Jednoletky (letničky)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>
            <a:noAutofit/>
          </a:bodyPr>
          <a:lstStyle/>
          <a:p>
            <a:r>
              <a:rPr lang="cs-CZ" sz="3600" dirty="0" smtClean="0"/>
              <a:t>jsou v botanice druhem rostliny, která dospívá, kvete a umírá v jednom roce </a:t>
            </a:r>
          </a:p>
          <a:p>
            <a:r>
              <a:rPr lang="cs-CZ" sz="3600" dirty="0" smtClean="0"/>
              <a:t>bohatě kvetou pestrobarevnými květy různých tvarů od léta do podzimu</a:t>
            </a:r>
          </a:p>
          <a:p>
            <a:r>
              <a:rPr lang="cs-CZ" sz="3600" dirty="0" smtClean="0"/>
              <a:t>potřebují osluněné a teplé stanoviště</a:t>
            </a:r>
          </a:p>
          <a:p>
            <a:pPr>
              <a:buNone/>
            </a:pPr>
            <a:r>
              <a:rPr lang="cs-CZ" sz="3600" dirty="0" smtClean="0"/>
              <a:t>  </a:t>
            </a:r>
          </a:p>
          <a:p>
            <a:endParaRPr lang="cs-CZ" sz="36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Letničky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5043510"/>
          </a:xfrm>
        </p:spPr>
        <p:txBody>
          <a:bodyPr>
            <a:noAutofit/>
          </a:bodyPr>
          <a:lstStyle/>
          <a:p>
            <a:r>
              <a:rPr lang="cs-CZ" sz="3600" dirty="0" smtClean="0"/>
              <a:t>vysévají se brzy na jaře</a:t>
            </a:r>
          </a:p>
          <a:p>
            <a:r>
              <a:rPr lang="cs-CZ" sz="3600" dirty="0" smtClean="0"/>
              <a:t>sadba se často předpěstovává</a:t>
            </a:r>
          </a:p>
          <a:p>
            <a:r>
              <a:rPr lang="cs-CZ" sz="3600" dirty="0" smtClean="0"/>
              <a:t>vhodné jsou na záhony, do květinových truhlíků i kameninových nádob, některé druhy sušené do zimních kytic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Příklady letniček</a:t>
            </a:r>
            <a:endParaRPr lang="cs-CZ" sz="5400" b="1" u="sng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1500174"/>
            <a:ext cx="4223680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86066" y="1571612"/>
            <a:ext cx="4231870" cy="2643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4214818"/>
            <a:ext cx="4059713" cy="2535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4197374"/>
            <a:ext cx="4143404" cy="2587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214422"/>
          </a:xfrm>
        </p:spPr>
        <p:txBody>
          <a:bodyPr>
            <a:normAutofit/>
          </a:bodyPr>
          <a:lstStyle/>
          <a:p>
            <a:pPr algn="ctr"/>
            <a:r>
              <a:rPr lang="cs-CZ" sz="5400" b="1" u="sng" dirty="0" smtClean="0"/>
              <a:t>Příklady letniček</a:t>
            </a:r>
            <a:endParaRPr lang="cs-CZ" sz="5400" b="1" u="sng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4214842" cy="2632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4089520"/>
            <a:ext cx="4071966" cy="25351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3" y="1500174"/>
            <a:ext cx="4003119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099118"/>
            <a:ext cx="3929090" cy="2454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Dvouletky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 úplnému vývinu potřebují zimní chlad</a:t>
            </a:r>
          </a:p>
          <a:p>
            <a:r>
              <a:rPr lang="cs-CZ" sz="3600" dirty="0" smtClean="0"/>
              <a:t>kvetou až v druhém roce</a:t>
            </a:r>
          </a:p>
          <a:p>
            <a:r>
              <a:rPr lang="cs-CZ" sz="3600" dirty="0" smtClean="0"/>
              <a:t>kvetou často brzy na jaře</a:t>
            </a:r>
          </a:p>
          <a:p>
            <a:r>
              <a:rPr lang="cs-CZ" sz="3600" dirty="0" smtClean="0"/>
              <a:t>vysévají se v létě</a:t>
            </a:r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u="sng" dirty="0" smtClean="0"/>
              <a:t>Příklady dvouletek</a:t>
            </a:r>
            <a:endParaRPr lang="cs-CZ" sz="5400" b="1" u="sng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3" y="1500174"/>
            <a:ext cx="4357718" cy="27130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500174"/>
            <a:ext cx="3817306" cy="2734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4214818"/>
            <a:ext cx="3857652" cy="2409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0" name="Picture 2" descr="violka (maceška) rohatá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19" y="4357694"/>
            <a:ext cx="4429153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Trvalky (pereny)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přezimují podzemními částmi rostliny</a:t>
            </a:r>
          </a:p>
          <a:p>
            <a:r>
              <a:rPr lang="cs-CZ" sz="3600" dirty="0" smtClean="0"/>
              <a:t>vícekrát za život tvoří květy a plody</a:t>
            </a:r>
          </a:p>
          <a:p>
            <a:r>
              <a:rPr lang="cs-CZ" sz="3600" dirty="0" smtClean="0"/>
              <a:t>jednotlivé druhy potřebují různá stanoviště</a:t>
            </a:r>
          </a:p>
          <a:p>
            <a:r>
              <a:rPr lang="cs-CZ" sz="3600" dirty="0" smtClean="0"/>
              <a:t>(osluněné, zastíněné i suché)</a:t>
            </a:r>
            <a:endParaRPr lang="cs-CZ" sz="36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Trvalky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patří sem mnoho druhů</a:t>
            </a:r>
          </a:p>
          <a:p>
            <a:r>
              <a:rPr lang="cs-CZ" sz="3600" dirty="0" smtClean="0"/>
              <a:t>kvetou od jara do podzimu</a:t>
            </a:r>
          </a:p>
          <a:p>
            <a:r>
              <a:rPr lang="cs-CZ" sz="3600" dirty="0" smtClean="0"/>
              <a:t>některé jsou okrasné i v zimě (trávy)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561276"/>
            <a:ext cx="5024452" cy="31443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368" y="4429132"/>
            <a:ext cx="3411730" cy="21240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dirty="0" smtClean="0"/>
              <a:t>Příklady trvalek</a:t>
            </a:r>
            <a:endParaRPr lang="cs-CZ" sz="5400" b="1" u="sng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571612"/>
            <a:ext cx="3929090" cy="2454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4215176"/>
            <a:ext cx="3857652" cy="2409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2" y="4050421"/>
            <a:ext cx="3786214" cy="23694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http://abecedazahrady.dama.cz/getthumbnail.aspx?id_file=1271&amp;w=308&amp;h=154&amp;crop=1&amp;q=1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1" y="1785926"/>
            <a:ext cx="3857649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/>
              <a:t>Příklady trvalek</a:t>
            </a:r>
            <a:endParaRPr lang="cs-CZ" sz="5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4215176"/>
            <a:ext cx="3857652" cy="2409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 descr="sn&amp;ecaron;&amp;zcaron;enka podn&amp;ecaron;&amp;zcaron;ní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3" y="1714488"/>
            <a:ext cx="3857649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6" name="Picture 4" descr="http://abecedazahrady.dama.cz/getthumbnail.aspx?id_file=486&amp;w=308&amp;h=154&amp;crop=1&amp;q=1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5" y="1714488"/>
            <a:ext cx="4000525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8" name="Picture 6" descr="Narcis (Narcissus)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143380"/>
            <a:ext cx="3500462" cy="23038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800" dirty="0" smtClean="0"/>
              <a:t>Pěstitelské práce v 7. ročníku, A. </a:t>
            </a:r>
            <a:r>
              <a:rPr lang="cs-CZ" sz="1800" dirty="0" err="1" smtClean="0"/>
              <a:t>Milec</a:t>
            </a:r>
            <a:r>
              <a:rPr lang="cs-CZ" sz="1800" dirty="0" smtClean="0"/>
              <a:t>, H. </a:t>
            </a:r>
            <a:r>
              <a:rPr lang="cs-CZ" sz="1800" dirty="0" err="1" smtClean="0"/>
              <a:t>Cimburková</a:t>
            </a:r>
            <a:r>
              <a:rPr lang="cs-CZ" sz="1800" dirty="0" smtClean="0"/>
              <a:t>, R. </a:t>
            </a:r>
            <a:r>
              <a:rPr lang="cs-CZ" sz="1800" dirty="0" err="1" smtClean="0"/>
              <a:t>Halásová</a:t>
            </a:r>
            <a:r>
              <a:rPr lang="cs-CZ" sz="1800" dirty="0" smtClean="0"/>
              <a:t>, J. Hůla, E. </a:t>
            </a:r>
            <a:r>
              <a:rPr lang="cs-CZ" sz="1800" dirty="0" err="1" smtClean="0"/>
              <a:t>Komanová</a:t>
            </a:r>
            <a:r>
              <a:rPr lang="cs-CZ" sz="1800" dirty="0" smtClean="0"/>
              <a:t>, D. </a:t>
            </a:r>
            <a:r>
              <a:rPr lang="cs-CZ" sz="1800" dirty="0" err="1" smtClean="0"/>
              <a:t>Deml</a:t>
            </a:r>
            <a:r>
              <a:rPr lang="cs-CZ" sz="1800" dirty="0" smtClean="0"/>
              <a:t>, </a:t>
            </a:r>
            <a:r>
              <a:rPr lang="cs-CZ" sz="1800" dirty="0" err="1" smtClean="0"/>
              <a:t>nakladatelstvá</a:t>
            </a:r>
            <a:r>
              <a:rPr lang="cs-CZ" sz="1800" dirty="0" smtClean="0"/>
              <a:t> SPN</a:t>
            </a:r>
          </a:p>
          <a:p>
            <a:r>
              <a:rPr lang="cs-CZ" sz="1800" dirty="0" smtClean="0">
                <a:hlinkClick r:id="rId2"/>
              </a:rPr>
              <a:t>http://abecedazahrady.dama.cz/Vsechny-rostliny-AZ/sr-1-sc-77-c-1/default.aspx?catsr49=0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abecedazahrady.dama.cz/katalog-rostlin/aksamitnik-afrikan-rozkladity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abecedazahrady.dama.cz/katalog-rostlin/srucha-velkokveta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abecedazahrady.dama.cz/katalog-rostlin/smil-slamenka-listenaty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abecedazahrady.dama.cz/katalog-rostlin/mesicek-zahradni</a:t>
            </a:r>
            <a:endParaRPr lang="cs-CZ" sz="1800" dirty="0" smtClean="0"/>
          </a:p>
          <a:p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abecedazahrady.dama.cz/katalog-rostlin/hledik-vetsi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abecedazahrady.dama.cz/katalog-rostlin/begonie-kysala-voskovka-ledovka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abecedazahrady.dama.cz/katalog-rostlin/astra-cinska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abecedazahrady.dama.cz/katalog-rostlin/million-bells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abecedazahrady.dama.cz/katalog-rostlin/divizna-velkokveta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abecedazahrady.dama.cz/katalog-rostlin/hvozdik-karafiat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abecedazahrady.dama.cz/katalog-rostlin/zvonek-prostredni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abecedazahrady.dama.cz/katalog-rostlin/violka-maceska-rohata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abecedazahrady.dama.cz/katalog-rostlin/hvezdnice-pozdne-kvetouci-odrudy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abecedazahrady.dama.cz/katalog-rostlin/chryzantema-listopadka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abecedazahrady.dama.cz/katalog-rostlin/kalceolarie-pantoflicek-dvoukveta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abecedazahrady.dama.cz/katalog-rostlin/kapradina-bodlinkata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abecedazahrady.dama.cz/katalog-rostlin/kopretina-velkokveta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abecedazahrady.dama.cz/katalog-rostlin/konvalinka-vonna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abecedazahrady.dama.cz/katalog-rostlin/krokus-safran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abecedazahrady.dama.cz/katalog-rostlin/sasanka-vencova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abecedazahrady.dama.cz/katalog-rostlin/snezenka-podneznik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abecedazahrady.dama.cz/katalog-rostlin/kosatec-holandsky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garten.cz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forum</a:t>
            </a:r>
            <a:r>
              <a:rPr lang="cs-CZ" sz="1800" dirty="0" smtClean="0">
                <a:hlinkClick r:id="rId8"/>
              </a:rPr>
              <a:t>/f1/</a:t>
            </a:r>
            <a:r>
              <a:rPr lang="cs-CZ" sz="1800" dirty="0" err="1" smtClean="0">
                <a:hlinkClick r:id="rId8"/>
              </a:rPr>
              <a:t>cz</a:t>
            </a:r>
            <a:r>
              <a:rPr lang="cs-CZ" sz="1800" dirty="0" smtClean="0">
                <a:hlinkClick r:id="rId8"/>
              </a:rPr>
              <a:t>/13512</a:t>
            </a:r>
            <a:r>
              <a:rPr lang="cs-CZ" sz="1800" dirty="0" smtClean="0">
                <a:hlinkClick r:id="rId8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www.</a:t>
            </a:r>
            <a:r>
              <a:rPr lang="cs-CZ" sz="1800" dirty="0" err="1" smtClean="0">
                <a:hlinkClick r:id="rId9"/>
              </a:rPr>
              <a:t>garten.cz</a:t>
            </a:r>
            <a:r>
              <a:rPr lang="cs-CZ" sz="1800" dirty="0" smtClean="0">
                <a:hlinkClick r:id="rId9"/>
              </a:rPr>
              <a:t>/e/</a:t>
            </a:r>
            <a:r>
              <a:rPr lang="cs-CZ" sz="1800" dirty="0" err="1" smtClean="0">
                <a:hlinkClick r:id="rId9"/>
              </a:rPr>
              <a:t>cz</a:t>
            </a:r>
            <a:r>
              <a:rPr lang="cs-CZ" sz="1800" dirty="0" smtClean="0">
                <a:hlinkClick r:id="rId9"/>
              </a:rPr>
              <a:t>/1010-</a:t>
            </a:r>
            <a:r>
              <a:rPr lang="cs-CZ" sz="1800" dirty="0" err="1" smtClean="0">
                <a:hlinkClick r:id="rId9"/>
              </a:rPr>
              <a:t>tulipan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tulipa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jan</a:t>
            </a:r>
            <a:r>
              <a:rPr lang="cs-CZ" sz="1800" dirty="0" smtClean="0">
                <a:hlinkClick r:id="rId9"/>
              </a:rPr>
              <a:t>-</a:t>
            </a:r>
            <a:r>
              <a:rPr lang="cs-CZ" sz="1800" dirty="0" err="1" smtClean="0">
                <a:hlinkClick r:id="rId9"/>
              </a:rPr>
              <a:t>reus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 spd="med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218</TotalTime>
  <Words>335</Words>
  <Application>Microsoft Office PowerPoint</Application>
  <PresentationFormat>Předvádění na obrazovce (4:3)</PresentationFormat>
  <Paragraphs>87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Snímek 1</vt:lpstr>
      <vt:lpstr>Anotace</vt:lpstr>
      <vt:lpstr>Okrasné rostliny</vt:lpstr>
      <vt:lpstr>Rozdělení</vt:lpstr>
      <vt:lpstr>Jednoletky (letničky)</vt:lpstr>
      <vt:lpstr>Letničky</vt:lpstr>
      <vt:lpstr>Příklady letniček</vt:lpstr>
      <vt:lpstr>Příklady letniček</vt:lpstr>
      <vt:lpstr>Dvouletky</vt:lpstr>
      <vt:lpstr>Příklady dvouletek</vt:lpstr>
      <vt:lpstr>Trvalky (pereny)</vt:lpstr>
      <vt:lpstr>Trvalky</vt:lpstr>
      <vt:lpstr>Příklady trvalek</vt:lpstr>
      <vt:lpstr>Příklady trvalek</vt:lpstr>
      <vt:lpstr>Zdroje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Okrasné rostliny</dc:title>
  <dc:subject>Pěstitelství 7</dc:subject>
  <dc:creator>Přibíková</dc:creator>
  <cp:lastModifiedBy>Aleš</cp:lastModifiedBy>
  <cp:revision>28</cp:revision>
  <dcterms:created xsi:type="dcterms:W3CDTF">2011-03-26T08:11:27Z</dcterms:created>
  <dcterms:modified xsi:type="dcterms:W3CDTF">2013-02-01T19:12:00Z</dcterms:modified>
</cp:coreProperties>
</file>