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77" r:id="rId4"/>
    <p:sldId id="285" r:id="rId5"/>
    <p:sldId id="279" r:id="rId6"/>
    <p:sldId id="280" r:id="rId7"/>
    <p:sldId id="281" r:id="rId8"/>
    <p:sldId id="282" r:id="rId9"/>
    <p:sldId id="283" r:id="rId10"/>
    <p:sldId id="284" r:id="rId11"/>
    <p:sldId id="260" r:id="rId12"/>
  </p:sldIdLst>
  <p:sldSz cx="9144000" cy="6858000" type="screen4x3"/>
  <p:notesSz cx="6858000" cy="9144000"/>
  <p:custShowLst>
    <p:custShow name="Vlastní prezentace _ ukázka" id="0">
      <p:sldLst>
        <p:sld r:id="rId12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BCFB6-57C5-4ED9-8177-6EEB9BC1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FC96E-451C-4EEA-8D81-57DCB8C21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jpeg"/><Relationship Id="rId12" Type="http://schemas.openxmlformats.org/officeDocument/2006/relationships/image" Target="../media/image1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3.jpeg"/><Relationship Id="rId11" Type="http://schemas.openxmlformats.org/officeDocument/2006/relationships/image" Target="../media/image10.jpeg"/><Relationship Id="rId5" Type="http://schemas.openxmlformats.org/officeDocument/2006/relationships/image" Target="../media/image12.jpeg"/><Relationship Id="rId10" Type="http://schemas.openxmlformats.org/officeDocument/2006/relationships/image" Target="../media/image9.jpeg"/><Relationship Id="rId4" Type="http://schemas.openxmlformats.org/officeDocument/2006/relationships/image" Target="../media/image11.jpeg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7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7.jpeg"/><Relationship Id="rId5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5.png"/><Relationship Id="rId5" Type="http://schemas.openxmlformats.org/officeDocument/2006/relationships/image" Target="../media/image7.jpeg"/><Relationship Id="rId4" Type="http://schemas.openxmlformats.org/officeDocument/2006/relationships/image" Target="../media/image10.jpeg"/><Relationship Id="rId9" Type="http://schemas.openxmlformats.org/officeDocument/2006/relationships/image" Target="../media/image21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2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0.jpeg"/><Relationship Id="rId5" Type="http://schemas.openxmlformats.org/officeDocument/2006/relationships/image" Target="../media/image15.png"/><Relationship Id="rId4" Type="http://schemas.openxmlformats.org/officeDocument/2006/relationships/image" Target="../media/image10.jpeg"/><Relationship Id="rId9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3.jpeg"/><Relationship Id="rId5" Type="http://schemas.openxmlformats.org/officeDocument/2006/relationships/image" Target="../media/image15.png"/><Relationship Id="rId4" Type="http://schemas.openxmlformats.org/officeDocument/2006/relationships/image" Target="../media/image10.jpeg"/><Relationship Id="rId9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Volnočasové činnosti 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VY_32_INOVACE_3A_10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2368584"/>
              </p:ext>
            </p:extLst>
          </p:nvPr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Volnočasové činnosti.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pracovní list je určen 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opakování čtyř činností -  čtení, lyžování, jízda na kole a hraní fotbalu. Na druhém listu žáci k činnostem přiřazují potřeby.  V poslední části žáci přesouvají obrázky znázorňující uvedenou činnost. Pod správným obrázkem se skrývá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Za dokončený úkol si žáci mohou pustit „potlesk“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únor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2. období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9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4.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8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504381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 děláme ve svém volném čase?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Můžeme: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4" name="Picture 1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23" y="1113722"/>
            <a:ext cx="1635264" cy="1635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6" descr="Fotbalista kopající do mí&amp;ccaron;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665693"/>
            <a:ext cx="1845843" cy="1845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468" y="3389252"/>
            <a:ext cx="1986780" cy="1986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939206" y="5509506"/>
            <a:ext cx="20941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ezdit na kole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81906" y="2511536"/>
            <a:ext cx="1714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rát fotbal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80972" y="5225591"/>
            <a:ext cx="11911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lyžovat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9866" y="2670494"/>
            <a:ext cx="1658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č</a:t>
            </a:r>
            <a:r>
              <a:rPr lang="cs-CZ" sz="2800" dirty="0" smtClean="0"/>
              <a:t>íst knížky</a:t>
            </a:r>
            <a:endParaRPr lang="cs-CZ" sz="2800" dirty="0"/>
          </a:p>
        </p:txBody>
      </p:sp>
      <p:pic>
        <p:nvPicPr>
          <p:cNvPr id="24" name="Picture 28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335" y="3389252"/>
            <a:ext cx="2120254" cy="2120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7118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2" descr="knih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808" y="5382375"/>
            <a:ext cx="86409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0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201" y="3724088"/>
            <a:ext cx="1224831" cy="1224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232" y="938109"/>
            <a:ext cx="1628800" cy="16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8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808" y="2566909"/>
            <a:ext cx="1115616" cy="1115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59" y="1542643"/>
            <a:ext cx="1505245" cy="1505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6" descr="Fotbalista kopající do mí&amp;ccaron;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55871"/>
            <a:ext cx="1680980" cy="1680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6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662" y="4083415"/>
            <a:ext cx="1731008" cy="1731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8" descr="Zobrazit podrobnosti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3650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11560" y="548680"/>
            <a:ext cx="7306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 potřebujeme k činnostem?  Přesuň k obrázku.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3170684" y="1268760"/>
            <a:ext cx="60548" cy="51125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223163" y="1268760"/>
            <a:ext cx="0" cy="497771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16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8118006" y="5235316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464620" y="503980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2159598" y="510929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280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správné obrázky k aktivitě: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ČTENÍ KNÍŽKY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" name="Picture 28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3650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0" descr="Chlapec &amp;ccaron;toucí v knihovn&amp;ecaron; knihu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4512385"/>
            <a:ext cx="1584176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648" y="4581033"/>
            <a:ext cx="1511945" cy="151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6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717" y="4252604"/>
            <a:ext cx="1512044" cy="1512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 descr="b&amp;ecaron;h,b&amp;ecaron;&amp;zcaron;ci,fotografie,kondice,osoby,rekrea&amp;ccaron;ní b&amp;ecaron;&amp;zcaron;ci,sportovci,sporty,&amp;zcaron;en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561" y="4139005"/>
            <a:ext cx="1873250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2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956376" y="497065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019610" y="507748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2159598" y="510929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280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správné obrázky k aktivitě: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JÍZDA NA KOLE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" name="Picture 28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9007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35" y="4499453"/>
            <a:ext cx="1511945" cy="151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4" name="Picture 3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667" y="3913135"/>
            <a:ext cx="1770883" cy="1770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0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645" y="412540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30" descr="Cyklista v helm&amp;ecaron; jede na kole."/>
          <p:cNvPicPr>
            <a:picLocks noChangeAspect="1" noChangeArrowheads="1" noCrop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725" y="4612695"/>
            <a:ext cx="1522521" cy="1522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2771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868144" y="479146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019610" y="478552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827584" y="5050193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280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správné obrázky k aktivitě: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HRANÍ FOTBALU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" name="Picture 28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0074" y="405625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5" name="Picture 10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595" y="387706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 descr="fotbal,fotbalisté,fotografie,osoby,sporty,týmy,volný &amp;ccaron;a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460" y="4048399"/>
            <a:ext cx="1655440" cy="1657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07" y="4474063"/>
            <a:ext cx="1368425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8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909" y="4246601"/>
            <a:ext cx="1573474" cy="157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261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868144" y="479146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019610" y="478552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827584" y="5050193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280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správné obrázky k aktivitě:</a:t>
            </a:r>
          </a:p>
          <a:p>
            <a:r>
              <a:rPr lang="cs-CZ" sz="2800" smtClean="0">
                <a:solidFill>
                  <a:srgbClr val="FF0000"/>
                </a:solidFill>
              </a:rPr>
              <a:t>LYŽOVÁNÍ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" name="Picture 28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0074" y="405625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8" name="Picture 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955" y="4107255"/>
            <a:ext cx="1368425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6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1217" y="4107255"/>
            <a:ext cx="1524670" cy="1524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8" descr="C:\Documents and Settings\fixa\Local Settings\Temporary Internet Files\Content.IE5\UMDIJ50G\MC9000887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548" y="4427248"/>
            <a:ext cx="1198144" cy="149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0" descr="Alpy,Evropa,evropské,fotografie,Francie,Francouzské Alpy,francouzština,ly&amp;zcaron;a&amp;rcaron;i,ly&amp;zcaron;a&amp;rcaron;ské vleky,ly&amp;zcaron;e,ly&amp;zcaron;ování,osoby,rekreace,Sainte Foy,Sainte Foy Tarentaise,sjezdovky,sníh,sport,volný &amp;ccaron;as,zima,zimní sporty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8874" y="4227969"/>
            <a:ext cx="1439863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101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1715</TotalTime>
  <Words>258</Words>
  <Application>Microsoft Office PowerPoint</Application>
  <PresentationFormat>Předvádění na obrazovce (4:3)</PresentationFormat>
  <Paragraphs>47</Paragraphs>
  <Slides>9</Slides>
  <Notes>2</Notes>
  <HiddenSlides>1</HiddenSlides>
  <MMClips>5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Volnočasové činnosti I. VY_32_INOVACE_3A_10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104</cp:revision>
  <dcterms:created xsi:type="dcterms:W3CDTF">2011-02-01T19:13:05Z</dcterms:created>
  <dcterms:modified xsi:type="dcterms:W3CDTF">2013-01-21T12:20:33Z</dcterms:modified>
</cp:coreProperties>
</file>