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5"/>
  </p:notesMasterIdLst>
  <p:sldIdLst>
    <p:sldId id="277" r:id="rId4"/>
    <p:sldId id="278" r:id="rId5"/>
    <p:sldId id="285" r:id="rId6"/>
    <p:sldId id="290" r:id="rId7"/>
    <p:sldId id="291" r:id="rId8"/>
    <p:sldId id="294" r:id="rId9"/>
    <p:sldId id="281" r:id="rId10"/>
    <p:sldId id="282" r:id="rId11"/>
    <p:sldId id="283" r:id="rId12"/>
    <p:sldId id="284" r:id="rId13"/>
    <p:sldId id="260" r:id="rId14"/>
  </p:sldIdLst>
  <p:sldSz cx="9144000" cy="6858000" type="screen4x3"/>
  <p:notesSz cx="6858000" cy="9144000"/>
  <p:custShowLst>
    <p:custShow name="Vlastní prezentace _ ukázka" id="0">
      <p:sldLst>
        <p:sld r:id="rId14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4.jpeg"/><Relationship Id="rId7" Type="http://schemas.openxmlformats.org/officeDocument/2006/relationships/image" Target="../media/image17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microsoft.com/office/2007/relationships/hdphoto" Target="../media/hdphoto1.wdp"/><Relationship Id="rId4" Type="http://schemas.openxmlformats.org/officeDocument/2006/relationships/image" Target="../media/image15.png"/><Relationship Id="rId9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0.jpeg"/><Relationship Id="rId5" Type="http://schemas.openxmlformats.org/officeDocument/2006/relationships/image" Target="../media/image7.jpeg"/><Relationship Id="rId10" Type="http://schemas.openxmlformats.org/officeDocument/2006/relationships/image" Target="../media/image20.jpeg"/><Relationship Id="rId4" Type="http://schemas.openxmlformats.org/officeDocument/2006/relationships/image" Target="../media/image19.png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jpeg"/><Relationship Id="rId12" Type="http://schemas.openxmlformats.org/officeDocument/2006/relationships/image" Target="../media/image18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3.jpeg"/><Relationship Id="rId11" Type="http://schemas.microsoft.com/office/2007/relationships/hdphoto" Target="../media/hdphoto1.wdp"/><Relationship Id="rId5" Type="http://schemas.openxmlformats.org/officeDocument/2006/relationships/image" Target="../media/image16.jpeg"/><Relationship Id="rId10" Type="http://schemas.openxmlformats.org/officeDocument/2006/relationships/image" Target="../media/image15.png"/><Relationship Id="rId4" Type="http://schemas.openxmlformats.org/officeDocument/2006/relationships/image" Target="../media/image19.png"/><Relationship Id="rId9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9.pn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7.xml"/><Relationship Id="rId7" Type="http://schemas.microsoft.com/office/2007/relationships/hdphoto" Target="../media/hdphoto1.wdp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5.png"/><Relationship Id="rId5" Type="http://schemas.openxmlformats.org/officeDocument/2006/relationships/image" Target="../media/image13.jpeg"/><Relationship Id="rId10" Type="http://schemas.openxmlformats.org/officeDocument/2006/relationships/image" Target="../media/image11.jpeg"/><Relationship Id="rId4" Type="http://schemas.openxmlformats.org/officeDocument/2006/relationships/image" Target="../media/image19.png"/><Relationship Id="rId9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8.jpeg"/><Relationship Id="rId5" Type="http://schemas.openxmlformats.org/officeDocument/2006/relationships/image" Target="../media/image14.jpeg"/><Relationship Id="rId4" Type="http://schemas.openxmlformats.org/officeDocument/2006/relationships/image" Target="../media/image19.png"/><Relationship Id="rId9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9.png"/><Relationship Id="rId9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090663"/>
          </a:xfrm>
        </p:spPr>
        <p:txBody>
          <a:bodyPr rtlCol="0">
            <a:normAutofit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Konkretizace – obuv, oděvy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VY_32_INOVACE_3A_16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1686262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Konkretizace – oděvy, obuv.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Nejprve žáci opakují názvy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oděvů a názvy obuvi.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Další část je určena k pojmenování oblečení a bot. </a:t>
                      </a:r>
                    </a:p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žáci vybírají oděv nebo obuv a přesouvají je do rámečku.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Pod správnou odpovědí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Za dokončený úkol si žáci mohou pustit „potlesk“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březen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260648"/>
            <a:ext cx="87849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Lidé si kupují nové oblečení a nové boty. Nakupují 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 obchodech</a:t>
            </a:r>
            <a:r>
              <a:rPr lang="cs-CZ" sz="2800" dirty="0" smtClean="0">
                <a:solidFill>
                  <a:srgbClr val="FF0000"/>
                </a:solidFill>
              </a:rPr>
              <a:t> ODĚVY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a</a:t>
            </a:r>
            <a:r>
              <a:rPr lang="cs-CZ" sz="2800" dirty="0" smtClean="0">
                <a:solidFill>
                  <a:srgbClr val="FF0000"/>
                </a:solidFill>
              </a:rPr>
              <a:t> OBUV.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ODĚVY: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918944" y="2348247"/>
            <a:ext cx="10326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SUKNĚ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68885" y="5560290"/>
            <a:ext cx="10918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TRIČKO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918944" y="3873638"/>
            <a:ext cx="13417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KALHOTY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88224" y="1735716"/>
            <a:ext cx="1032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KOŠILE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956756" y="3691626"/>
            <a:ext cx="9911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KABÁT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16179" y="5399434"/>
            <a:ext cx="11546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ŠORTKY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7" name="Picture 30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69" y="173571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Documents and Settings\fixa\Local Settings\Temporary Internet Files\Content.IE5\EDJOUQ55\MC9000130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3222856"/>
            <a:ext cx="1028679" cy="1430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8" descr="C:\Documents and Settings\fixa\Local Settings\Temporary Internet Files\Content.IE5\EDJOUQ55\MC9001134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99" y="4972969"/>
            <a:ext cx="1222206" cy="1314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8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416" y="1257685"/>
            <a:ext cx="1277808" cy="127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130" y="2993057"/>
            <a:ext cx="1846380" cy="1846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6" descr="C:\Documents and Settings\fixa\Local Settings\Temporary Internet Files\Content.IE5\UMDIJ50G\MC9000570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733" y="5244230"/>
            <a:ext cx="1008062" cy="109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0996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01006"/>
            <a:ext cx="1135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OBUV: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20207" y="646889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87459" y="5300361"/>
            <a:ext cx="1994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DÁMSKÉ BOTY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89832" y="3645024"/>
            <a:ext cx="2349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TURISTICKÉ BOTY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67459" y="1962330"/>
            <a:ext cx="1297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HOLÍNKY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12724" y="4838696"/>
            <a:ext cx="2445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SPORTOVNÍ BOTY 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894436" y="2968530"/>
            <a:ext cx="1881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PÁNSKÉ BOTY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93653" y="1119117"/>
            <a:ext cx="2770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DÁMSKÉ LETNÍ BOTY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1" name="Picture 10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86" y="1291794"/>
            <a:ext cx="1647673" cy="1647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93" y="3199363"/>
            <a:ext cx="1543430" cy="154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81128"/>
            <a:ext cx="1787459" cy="1787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493" y="659079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896" b="89583" l="989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60317"/>
            <a:ext cx="1746372" cy="174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513" y="4521747"/>
            <a:ext cx="1259457" cy="1259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1784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188640"/>
            <a:ext cx="3425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Přiřaď oděvy k popiskám.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16387" y="82815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sukně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4139952" y="3701509"/>
            <a:ext cx="1475274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šortky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2483768" y="835695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tričko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4545073" y="82815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kalhoty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315745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sako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2267744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košile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747423" y="5755282"/>
            <a:ext cx="609600" cy="60960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612455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30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653" y="4002487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8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66671"/>
            <a:ext cx="1150695" cy="1150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6" descr="C:\Documents and Settings\fixa\Local Settings\Temporary Internet Files\Content.IE5\UMDIJ50G\MC9000570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3823" y="4089250"/>
            <a:ext cx="1008062" cy="109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8" descr="C:\Documents and Settings\fixa\Local Settings\Temporary Internet Files\Content.IE5\EDJOUQ55\MC9001134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675" y="2291599"/>
            <a:ext cx="1008063" cy="108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16" descr="C:\Documents and Settings\fixa\Local Settings\Temporary Internet Files\Content.IE5\EDJOUQ55\MC9000130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034" y="2142806"/>
            <a:ext cx="1254050" cy="1743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24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034" y="459443"/>
            <a:ext cx="1513326" cy="151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808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188640"/>
            <a:ext cx="3288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Přiřaď obuv k popiskám.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16387" y="828152"/>
            <a:ext cx="1303285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portovní boty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4139952" y="3701509"/>
            <a:ext cx="1475274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d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ámské letní boty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2483768" y="835695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holínky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4545073" y="82815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uristické boty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315745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d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ámské boty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2267744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p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ánské boty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747423" y="5755282"/>
            <a:ext cx="609600" cy="60960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612455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6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612" y="3220160"/>
            <a:ext cx="1210105" cy="1210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355" y="2472027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612" y="4663594"/>
            <a:ext cx="1341785" cy="134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0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96" b="89583" l="989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619" y="1448343"/>
            <a:ext cx="1392089" cy="139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8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590" y="201700"/>
            <a:ext cx="1629817" cy="1629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Zobrazit podrobnosti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297" y="4336144"/>
            <a:ext cx="972247" cy="97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171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23725" y="5003316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23725" y="476672"/>
            <a:ext cx="36216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oděvy.</a:t>
            </a: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sp>
        <p:nvSpPr>
          <p:cNvPr id="12" name="Veselý obličej 11"/>
          <p:cNvSpPr/>
          <p:nvPr/>
        </p:nvSpPr>
        <p:spPr>
          <a:xfrm>
            <a:off x="7229993" y="474167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10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276869"/>
            <a:ext cx="1677419" cy="1677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688" y="4139220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675" y="4308512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Documents and Settings\fixa\Local Settings\Temporary Internet Files\Content.IE5\EDJOUQ55\MC9001134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49" y="4574502"/>
            <a:ext cx="1335235" cy="1436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2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9261" y="52339"/>
            <a:ext cx="1648701" cy="164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2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076056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456676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Zkus to ještě jednou.</a:t>
            </a: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299648" y="5840179"/>
            <a:ext cx="609600" cy="609600"/>
          </a:xfrm>
          <a:prstGeom prst="rect">
            <a:avLst/>
          </a:prstGeom>
        </p:spPr>
      </p:pic>
      <p:pic>
        <p:nvPicPr>
          <p:cNvPr id="14" name="Picture 10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378948"/>
            <a:ext cx="1620180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8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507" y="4073600"/>
            <a:ext cx="2071379" cy="2071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0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4512810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4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612" y="4176492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2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903" y="260648"/>
            <a:ext cx="1624338" cy="162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277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eselý obličej 9"/>
          <p:cNvSpPr/>
          <p:nvPr/>
        </p:nvSpPr>
        <p:spPr>
          <a:xfrm>
            <a:off x="1115616" y="483616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039039" y="483616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3464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obuv.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5" name="Picture 1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908" y="4293625"/>
            <a:ext cx="1663794" cy="1663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30" y="4293625"/>
            <a:ext cx="1614415" cy="161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Documents and Settings\fixa\Local Settings\Temporary Internet Files\Content.IE5\EDJOUQ55\MC900013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984" y="4289684"/>
            <a:ext cx="1254050" cy="1743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068" y="3936067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7002" y="116632"/>
            <a:ext cx="1445337" cy="144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61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eselý obličej 9"/>
          <p:cNvSpPr/>
          <p:nvPr/>
        </p:nvSpPr>
        <p:spPr>
          <a:xfrm>
            <a:off x="1150608" y="4780691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660232" y="4867819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Zkus to ještě jednou.</a:t>
            </a: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6" name="Picture 10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32" y="4344538"/>
            <a:ext cx="1617824" cy="161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595" y="4171495"/>
            <a:ext cx="1534373" cy="1534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Documents and Settings\fixa\Local Settings\Temporary Internet Files\Content.IE5\EDJOUQ55\MC900013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4108385"/>
            <a:ext cx="1368152" cy="1902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6" descr="C:\Documents and Settings\fixa\Local Settings\Temporary Internet Files\Content.IE5\UMDIJ50G\MC9000570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616056"/>
            <a:ext cx="1152128" cy="1250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8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418" y="193045"/>
            <a:ext cx="1433500" cy="14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01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2210</TotalTime>
  <Words>270</Words>
  <Application>Microsoft Office PowerPoint</Application>
  <PresentationFormat>Předvádění na obrazovce (4:3)</PresentationFormat>
  <Paragraphs>67</Paragraphs>
  <Slides>11</Slides>
  <Notes>2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4" baseType="lpstr">
      <vt:lpstr>Motiv systému Office</vt:lpstr>
      <vt:lpstr>Konkretizace – obuv, oděvy VY_32_INOVACE_3A_16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160</cp:revision>
  <dcterms:created xsi:type="dcterms:W3CDTF">2011-02-01T19:13:05Z</dcterms:created>
  <dcterms:modified xsi:type="dcterms:W3CDTF">2013-01-21T12:21:30Z</dcterms:modified>
</cp:coreProperties>
</file>