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4"/>
  </p:notesMasterIdLst>
  <p:sldIdLst>
    <p:sldId id="274" r:id="rId4"/>
    <p:sldId id="275" r:id="rId5"/>
    <p:sldId id="280" r:id="rId6"/>
    <p:sldId id="290" r:id="rId7"/>
    <p:sldId id="291" r:id="rId8"/>
    <p:sldId id="293" r:id="rId9"/>
    <p:sldId id="294" r:id="rId10"/>
    <p:sldId id="295" r:id="rId11"/>
    <p:sldId id="296" r:id="rId12"/>
    <p:sldId id="260" r:id="rId13"/>
  </p:sldIdLst>
  <p:sldSz cx="9144000" cy="6858000" type="screen4x3"/>
  <p:notesSz cx="6858000" cy="9144000"/>
  <p:custShowLst>
    <p:custShow name="Vlastní prezentace _ ukázka" id="0">
      <p:sldLst>
        <p:sld r:id="rId13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4B6159-EEA7-4C48-B100-ADFCE47CC59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7F46C9-8D93-40D6-A78B-8DEACAE4C8B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1.wmf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15.png"/><Relationship Id="rId4" Type="http://schemas.openxmlformats.org/officeDocument/2006/relationships/image" Target="../media/image16.jpe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1.jpeg"/><Relationship Id="rId5" Type="http://schemas.openxmlformats.org/officeDocument/2006/relationships/image" Target="../media/image17.jpeg"/><Relationship Id="rId10" Type="http://schemas.openxmlformats.org/officeDocument/2006/relationships/image" Target="../media/image15.png"/><Relationship Id="rId4" Type="http://schemas.openxmlformats.org/officeDocument/2006/relationships/image" Target="../media/image16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4.wmf"/><Relationship Id="rId5" Type="http://schemas.openxmlformats.org/officeDocument/2006/relationships/image" Target="../media/image15.png"/><Relationship Id="rId10" Type="http://schemas.openxmlformats.org/officeDocument/2006/relationships/image" Target="../media/image13.jpeg"/><Relationship Id="rId4" Type="http://schemas.openxmlformats.org/officeDocument/2006/relationships/image" Target="../media/image19.jpeg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Náš byt II.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VY_32_INOVACE_3A_20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Sada </a:t>
            </a:r>
            <a:r>
              <a:rPr lang="cs-CZ" dirty="0" smtClean="0"/>
              <a:t>3A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Člověk a jeho svět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402502"/>
              </p:ext>
            </p:extLst>
          </p:nvPr>
        </p:nvGraphicFramePr>
        <p:xfrm>
          <a:off x="539750" y="1052513"/>
          <a:ext cx="8280920" cy="508769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Náš byt. Úvodní list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ukazuje, kde může být náš byt umístěn. Na dalších listech jsou obrázky jednotlivých místností s názvem. Žáci si o obrázcích povídají.  Na následném  listu žáci k obrázkům  jednotlivých místností přiřazují správný název. Po dokončení úkolu si žáci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žáci postupují podle zadání na každém  listu – do rámečku se přesouvají věci, které do určené místnosti patří. Pod správným  obrázkem  je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Po dokončení úkolu si žáci mohou pustit „potlesk“.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jeho svět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jeho svět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32" y="2132856"/>
            <a:ext cx="3559582" cy="355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etonové m&amp;ecaron;s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344" y="404664"/>
            <a:ext cx="3897088" cy="38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2702" y="954306"/>
            <a:ext cx="4577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Rodiny žijí v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panelovém domě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69556" y="4775448"/>
            <a:ext cx="373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chemeClr val="tx2"/>
                </a:solidFill>
              </a:rPr>
              <a:t>n</a:t>
            </a:r>
            <a:r>
              <a:rPr lang="cs-CZ" sz="2800" dirty="0" smtClean="0">
                <a:solidFill>
                  <a:schemeClr val="tx2"/>
                </a:solidFill>
              </a:rPr>
              <a:t>ebo v </a:t>
            </a:r>
            <a:r>
              <a:rPr lang="cs-CZ" sz="2800" b="1" dirty="0" smtClean="0">
                <a:solidFill>
                  <a:srgbClr val="FF0000"/>
                </a:solidFill>
              </a:rPr>
              <a:t>rodinném domě</a:t>
            </a:r>
            <a:r>
              <a:rPr lang="cs-CZ" sz="2800" b="1" dirty="0" smtClean="0">
                <a:solidFill>
                  <a:schemeClr val="tx2"/>
                </a:solidFill>
              </a:rPr>
              <a:t> 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95736" y="6093296"/>
            <a:ext cx="5292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 každém bytě je několik místností.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20795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3024336" cy="3024336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3240360" cy="324036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Documents and Settings\fixa\Local Settings\Temporary Internet Files\Content.IE5\XA3IE6WH\MC9000900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924596"/>
            <a:ext cx="3168352" cy="2933404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0" name="Pětiúhelník 9"/>
          <p:cNvSpPr/>
          <p:nvPr/>
        </p:nvSpPr>
        <p:spPr>
          <a:xfrm>
            <a:off x="395536" y="5157192"/>
            <a:ext cx="2160240" cy="57606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DĚTSKÝ POKOJ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Pětiúhelník 10"/>
          <p:cNvSpPr/>
          <p:nvPr/>
        </p:nvSpPr>
        <p:spPr>
          <a:xfrm>
            <a:off x="3347864" y="3068960"/>
            <a:ext cx="2520280" cy="720080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OBÝVACÍ POKOJ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Pětiúhelník 11"/>
          <p:cNvSpPr/>
          <p:nvPr/>
        </p:nvSpPr>
        <p:spPr>
          <a:xfrm>
            <a:off x="179512" y="908720"/>
            <a:ext cx="1872208" cy="720080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KUCHYŇ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fixa\Local Settings\Temporary Internet Files\Content.IE5\B48IUNU6\MP9004140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7572" y="260648"/>
            <a:ext cx="3458644" cy="3458644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506" y="3815260"/>
            <a:ext cx="2634376" cy="2634376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fixa\Local Settings\Temporary Internet Files\Content.IE5\9E7Q9U2W\MP90042250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8344" y="3841857"/>
            <a:ext cx="1624096" cy="243852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</p:pic>
      <p:sp>
        <p:nvSpPr>
          <p:cNvPr id="6" name="Pětiúhelník 5"/>
          <p:cNvSpPr/>
          <p:nvPr/>
        </p:nvSpPr>
        <p:spPr>
          <a:xfrm>
            <a:off x="312813" y="980728"/>
            <a:ext cx="2664297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LOŽNICE RODIČŮ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Pětiúhelník 6"/>
          <p:cNvSpPr/>
          <p:nvPr/>
        </p:nvSpPr>
        <p:spPr>
          <a:xfrm>
            <a:off x="229841" y="4956891"/>
            <a:ext cx="1731694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KOUPELNA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Pětiúhelník 7"/>
          <p:cNvSpPr/>
          <p:nvPr/>
        </p:nvSpPr>
        <p:spPr>
          <a:xfrm>
            <a:off x="5148064" y="5085184"/>
            <a:ext cx="1368152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ZÁCHOD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442" y="4988519"/>
            <a:ext cx="1628209" cy="1628209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10" y="296652"/>
            <a:ext cx="1620180" cy="162018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Documents and Settings\fixa\Local Settings\Temporary Internet Files\Content.IE5\XA3IE6WH\MC90009000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41686" y="2334229"/>
            <a:ext cx="1740804" cy="1611715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0" name="Pětiúhelník 9"/>
          <p:cNvSpPr/>
          <p:nvPr/>
        </p:nvSpPr>
        <p:spPr>
          <a:xfrm>
            <a:off x="359715" y="1381749"/>
            <a:ext cx="1702258" cy="674841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DĚTSKÝ POKOJ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Pětiúhelník 10"/>
          <p:cNvSpPr/>
          <p:nvPr/>
        </p:nvSpPr>
        <p:spPr>
          <a:xfrm>
            <a:off x="2061973" y="746945"/>
            <a:ext cx="1839808" cy="693077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OBÝVACÍ POKOJ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Pětiúhelník 11"/>
          <p:cNvSpPr/>
          <p:nvPr/>
        </p:nvSpPr>
        <p:spPr>
          <a:xfrm>
            <a:off x="2418056" y="1653434"/>
            <a:ext cx="1468760" cy="52679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KUCHYŇ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Picture 2" descr="C:\Documents and Settings\fixa\Local Settings\Temporary Internet Files\Content.IE5\B48IUNU6\MP90041404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53168" y="4725144"/>
            <a:ext cx="1729322" cy="1729322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" name="Picture 2" descr="Zobrazit podrobnost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97" y="2449952"/>
            <a:ext cx="1592626" cy="1592626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fixa\Local Settings\Temporary Internet Files\Content.IE5\9E7Q9U2W\MP90042250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35800" y="3717032"/>
            <a:ext cx="987855" cy="148323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</p:pic>
      <p:sp>
        <p:nvSpPr>
          <p:cNvPr id="14" name="Pětiúhelník 13"/>
          <p:cNvSpPr/>
          <p:nvPr/>
        </p:nvSpPr>
        <p:spPr>
          <a:xfrm>
            <a:off x="4067944" y="1653434"/>
            <a:ext cx="1507861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LOŽNICE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Pětiúhelník 14"/>
          <p:cNvSpPr/>
          <p:nvPr/>
        </p:nvSpPr>
        <p:spPr>
          <a:xfrm>
            <a:off x="232103" y="668197"/>
            <a:ext cx="1731694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KOUPELNA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Pětiúhelník 15"/>
          <p:cNvSpPr/>
          <p:nvPr/>
        </p:nvSpPr>
        <p:spPr>
          <a:xfrm>
            <a:off x="4067944" y="746945"/>
            <a:ext cx="1409381" cy="48463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ZÁCHOD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577661" y="65819"/>
            <a:ext cx="356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popisky k obrázkům:</a:t>
            </a:r>
            <a:endParaRPr lang="cs-CZ" sz="24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232103" y="2334229"/>
            <a:ext cx="615962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72625" y="527484"/>
            <a:ext cx="615962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5271005" y="61496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15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eselý obličej 11"/>
          <p:cNvSpPr/>
          <p:nvPr/>
        </p:nvSpPr>
        <p:spPr>
          <a:xfrm>
            <a:off x="7591653" y="892723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6349242" y="3154487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8058489" y="4787893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3528" y="1052736"/>
            <a:ext cx="4968552" cy="53285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23740" y="283711"/>
            <a:ext cx="5395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Vlož do rámečku vše, co patří do kuchyně.</a:t>
            </a:r>
            <a:endParaRPr lang="cs-CZ" sz="2400" dirty="0"/>
          </a:p>
        </p:txBody>
      </p:sp>
      <p:pic>
        <p:nvPicPr>
          <p:cNvPr id="6" name="Picture 12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2" y="712435"/>
            <a:ext cx="1209095" cy="1209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52736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670" y="4241953"/>
            <a:ext cx="1446795" cy="1446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44" y="2300649"/>
            <a:ext cx="1515413" cy="108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fixa\Local Settings\Temporary Internet Files\Content.IE5\B48IUNU6\MP90041404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59492" y="4293096"/>
            <a:ext cx="1395652" cy="139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Zobrazit podrobnost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315" y="2691046"/>
            <a:ext cx="1229987" cy="122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7480324" y="60765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eselý obličej 15"/>
          <p:cNvSpPr/>
          <p:nvPr/>
        </p:nvSpPr>
        <p:spPr>
          <a:xfrm>
            <a:off x="6021571" y="4823526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7912851" y="4366326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5782330" y="1436204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10274" y="1052736"/>
            <a:ext cx="4968552" cy="53285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23740" y="283711"/>
            <a:ext cx="6538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Vlož do rámečku vše, co patří do obývacího pokoje.</a:t>
            </a:r>
            <a:endParaRPr lang="cs-CZ" sz="2400" dirty="0"/>
          </a:p>
        </p:txBody>
      </p:sp>
      <p:pic>
        <p:nvPicPr>
          <p:cNvPr id="6" name="Picture 12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745376"/>
            <a:ext cx="1209095" cy="1209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330" y="1076513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104" y="2701633"/>
            <a:ext cx="1324657" cy="1324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44" y="2300649"/>
            <a:ext cx="1515413" cy="108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5" descr="bytová za&amp;rcaron;ízení,domácnost,gau&amp;ccaron;e,interiéry,nábytek,obývací pokoje,pohovky,stol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474" y="3849906"/>
            <a:ext cx="1488822" cy="14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 descr="Zobrazit podrobnost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039" y="4366326"/>
            <a:ext cx="1469568" cy="146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7690494" y="60765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6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eselý obličej 15"/>
          <p:cNvSpPr/>
          <p:nvPr/>
        </p:nvSpPr>
        <p:spPr>
          <a:xfrm>
            <a:off x="6021571" y="4823526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7912851" y="4366326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5782330" y="1436204"/>
            <a:ext cx="612068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10274" y="1052736"/>
            <a:ext cx="4968552" cy="53285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23740" y="283711"/>
            <a:ext cx="6412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Vlož do rámečku vše, co patří do dětského pokoje.</a:t>
            </a:r>
            <a:endParaRPr lang="cs-CZ" sz="2400" dirty="0"/>
          </a:p>
        </p:txBody>
      </p:sp>
      <p:pic>
        <p:nvPicPr>
          <p:cNvPr id="10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194" y="1262288"/>
            <a:ext cx="1515413" cy="108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690494" y="6076528"/>
            <a:ext cx="609600" cy="609600"/>
          </a:xfrm>
          <a:prstGeom prst="rect">
            <a:avLst/>
          </a:prstGeom>
        </p:spPr>
      </p:pic>
      <p:pic>
        <p:nvPicPr>
          <p:cNvPr id="18" name="Picture 5" descr="C:\Documents and Settings\fixa\Local Settings\Temporary Internet Files\Content.IE5\XA3IE6WH\MC90035887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86750" y="3974067"/>
            <a:ext cx="1464270" cy="1241718"/>
          </a:xfrm>
          <a:prstGeom prst="rect">
            <a:avLst/>
          </a:prstGeom>
          <a:noFill/>
        </p:spPr>
      </p:pic>
      <p:pic>
        <p:nvPicPr>
          <p:cNvPr id="19" name="Picture 34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35119" y="4515180"/>
            <a:ext cx="1401210" cy="1401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Documents and Settings\fixa\Local Settings\Temporary Internet Files\Content.IE5\9E7Q9U2W\MP90042250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72972" y="2490836"/>
            <a:ext cx="987855" cy="1483231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21" name="Picture 4" descr="Zobrazit podrobnost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870" y="2344727"/>
            <a:ext cx="1425338" cy="142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Zobrazit podrobnosti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687" y="832104"/>
            <a:ext cx="1168043" cy="1168043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95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1243</TotalTime>
  <Words>289</Words>
  <Application>Microsoft Office PowerPoint</Application>
  <PresentationFormat>Předvádění na obrazovce (4:3)</PresentationFormat>
  <Paragraphs>51</Paragraphs>
  <Slides>10</Slides>
  <Notes>2</Notes>
  <HiddenSlides>1</HiddenSlides>
  <MMClips>4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  <vt:variant>
        <vt:lpstr>Vlastní prezentace</vt:lpstr>
      </vt:variant>
      <vt:variant>
        <vt:i4>2</vt:i4>
      </vt:variant>
    </vt:vector>
  </HeadingPairs>
  <TitlesOfParts>
    <vt:vector size="13" baseType="lpstr">
      <vt:lpstr>Motiv systému Office</vt:lpstr>
      <vt:lpstr>Náš byt II. VY_32_INOVACE_3A_20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116</cp:revision>
  <dcterms:created xsi:type="dcterms:W3CDTF">2011-02-01T19:13:05Z</dcterms:created>
  <dcterms:modified xsi:type="dcterms:W3CDTF">2013-01-21T12:22:14Z</dcterms:modified>
</cp:coreProperties>
</file>