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wdp" ContentType="image/vnd.ms-photo"/>
  <Override PartName="/ppt/slideLayouts/slideLayout10.xml" ContentType="application/vnd.openxmlformats-officedocument.presentationml.slideLayout+xml"/>
  <Default Extension="gif" ContentType="image/gif"/>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4" r:id="rId5"/>
    <p:sldId id="265" r:id="rId6"/>
    <p:sldId id="266" r:id="rId7"/>
    <p:sldId id="263" r:id="rId8"/>
    <p:sldId id="261" r:id="rId9"/>
    <p:sldId id="260" r:id="rId10"/>
    <p:sldId id="267" r:id="rId11"/>
    <p:sldId id="268" r:id="rId12"/>
    <p:sldId id="269"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663300"/>
    <a:srgbClr val="FFFF99"/>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88" autoAdjust="0"/>
    <p:restoredTop sz="93109" autoAdjust="0"/>
  </p:normalViewPr>
  <p:slideViewPr>
    <p:cSldViewPr>
      <p:cViewPr>
        <p:scale>
          <a:sx n="100" d="100"/>
          <a:sy n="100" d="100"/>
        </p:scale>
        <p:origin x="-246" y="-12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4BE5DF-F32C-4FA5-A1A2-EDFD845F6631}"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cs-CZ"/>
        </a:p>
      </dgm:t>
    </dgm:pt>
    <dgm:pt modelId="{FBE5EE51-9D7A-4E6D-B8A9-F584B34D4D3D}">
      <dgm:prSet phldrT="[Text]" custT="1"/>
      <dgm:spPr>
        <a:solidFill>
          <a:srgbClr val="954ECA"/>
        </a:solidFill>
      </dgm:spPr>
      <dgm:t>
        <a:bodyPr/>
        <a:lstStyle/>
        <a:p>
          <a:r>
            <a:rPr lang="cs-CZ" sz="1100" b="1" dirty="0" smtClean="0">
              <a:solidFill>
                <a:schemeClr val="tx1"/>
              </a:solidFill>
              <a:latin typeface="+mj-lt"/>
            </a:rPr>
            <a:t>PROSINEC</a:t>
          </a:r>
          <a:endParaRPr lang="cs-CZ" sz="1100" b="1" dirty="0">
            <a:solidFill>
              <a:schemeClr val="tx1"/>
            </a:solidFill>
            <a:latin typeface="+mj-lt"/>
          </a:endParaRPr>
        </a:p>
      </dgm:t>
    </dgm:pt>
    <dgm:pt modelId="{87748596-D3AE-44F9-AA26-A1E46D84B969}" type="parTrans" cxnId="{7D6CE719-5940-4AB4-96E1-42CF96A17F46}">
      <dgm:prSet/>
      <dgm:spPr/>
      <dgm:t>
        <a:bodyPr/>
        <a:lstStyle/>
        <a:p>
          <a:endParaRPr lang="cs-CZ" b="1"/>
        </a:p>
      </dgm:t>
    </dgm:pt>
    <dgm:pt modelId="{C19D1542-A624-4208-B782-5E8C41F9CF03}" type="sibTrans" cxnId="{7D6CE719-5940-4AB4-96E1-42CF96A17F46}">
      <dgm:prSet/>
      <dgm:spPr/>
      <dgm:t>
        <a:bodyPr/>
        <a:lstStyle/>
        <a:p>
          <a:endParaRPr lang="cs-CZ" b="1">
            <a:latin typeface="+mj-lt"/>
          </a:endParaRPr>
        </a:p>
      </dgm:t>
    </dgm:pt>
    <dgm:pt modelId="{B087AAB2-DC88-4DA6-80B0-A904C756A1CD}">
      <dgm:prSet phldrT="[Text]" custT="1"/>
      <dgm:spPr>
        <a:solidFill>
          <a:schemeClr val="bg1"/>
        </a:solidFill>
        <a:ln w="57150">
          <a:solidFill>
            <a:srgbClr val="FFC000"/>
          </a:solidFill>
        </a:ln>
      </dgm:spPr>
      <dgm:t>
        <a:bodyPr/>
        <a:lstStyle/>
        <a:p>
          <a:r>
            <a:rPr lang="cs-CZ" sz="3200" b="1" dirty="0" smtClean="0">
              <a:solidFill>
                <a:schemeClr val="tx1"/>
              </a:solidFill>
              <a:latin typeface="+mj-lt"/>
            </a:rPr>
            <a:t>8. </a:t>
          </a:r>
          <a:r>
            <a:rPr lang="cs-CZ" sz="2000" b="1" dirty="0" smtClean="0">
              <a:solidFill>
                <a:schemeClr val="tx1"/>
              </a:solidFill>
              <a:latin typeface="+mj-lt"/>
            </a:rPr>
            <a:t>MĚSÍC</a:t>
          </a:r>
          <a:endParaRPr lang="cs-CZ" sz="2000" b="1" dirty="0">
            <a:solidFill>
              <a:schemeClr val="tx1"/>
            </a:solidFill>
            <a:latin typeface="+mj-lt"/>
          </a:endParaRPr>
        </a:p>
      </dgm:t>
    </dgm:pt>
    <dgm:pt modelId="{7EBC26BE-FF83-4B4E-B1FB-BFB4E02AF100}" type="parTrans" cxnId="{CB4646E4-D858-49F9-9B63-888B037C6948}">
      <dgm:prSet/>
      <dgm:spPr/>
      <dgm:t>
        <a:bodyPr/>
        <a:lstStyle/>
        <a:p>
          <a:endParaRPr lang="cs-CZ" b="1"/>
        </a:p>
      </dgm:t>
    </dgm:pt>
    <dgm:pt modelId="{DDFC1FB1-E8F6-44D8-BD47-D8E9B011D118}" type="sibTrans" cxnId="{CB4646E4-D858-49F9-9B63-888B037C6948}">
      <dgm:prSet/>
      <dgm:spPr/>
      <dgm:t>
        <a:bodyPr/>
        <a:lstStyle/>
        <a:p>
          <a:endParaRPr lang="cs-CZ" b="1">
            <a:latin typeface="+mj-lt"/>
          </a:endParaRPr>
        </a:p>
      </dgm:t>
    </dgm:pt>
    <dgm:pt modelId="{255E9D6E-A866-480E-B526-0F739C858C8D}">
      <dgm:prSet phldrT="[Text]" custT="1"/>
      <dgm:spPr>
        <a:solidFill>
          <a:schemeClr val="accent6">
            <a:lumMod val="75000"/>
          </a:schemeClr>
        </a:solidFill>
      </dgm:spPr>
      <dgm:t>
        <a:bodyPr/>
        <a:lstStyle/>
        <a:p>
          <a:r>
            <a:rPr lang="cs-CZ" sz="1100" b="1" dirty="0" smtClean="0">
              <a:solidFill>
                <a:schemeClr val="tx1"/>
              </a:solidFill>
              <a:latin typeface="+mj-lt"/>
            </a:rPr>
            <a:t>ZÁŘÍ</a:t>
          </a:r>
          <a:r>
            <a:rPr lang="cs-CZ" sz="1900" b="1" dirty="0" smtClean="0">
              <a:solidFill>
                <a:schemeClr val="tx1"/>
              </a:solidFill>
              <a:latin typeface="+mj-lt"/>
            </a:rPr>
            <a:t> </a:t>
          </a:r>
          <a:endParaRPr lang="cs-CZ" sz="1900" b="1" dirty="0">
            <a:solidFill>
              <a:schemeClr val="tx1"/>
            </a:solidFill>
            <a:latin typeface="+mj-lt"/>
          </a:endParaRPr>
        </a:p>
      </dgm:t>
    </dgm:pt>
    <dgm:pt modelId="{F06F1138-6BF6-4305-B1DE-1A7E0E90468B}" type="parTrans" cxnId="{50AF0BB0-107A-4E28-8C86-621061D0E8D5}">
      <dgm:prSet/>
      <dgm:spPr/>
      <dgm:t>
        <a:bodyPr/>
        <a:lstStyle/>
        <a:p>
          <a:endParaRPr lang="cs-CZ" b="1"/>
        </a:p>
      </dgm:t>
    </dgm:pt>
    <dgm:pt modelId="{5E384735-63C0-480B-A507-3679CA975D29}" type="sibTrans" cxnId="{50AF0BB0-107A-4E28-8C86-621061D0E8D5}">
      <dgm:prSet/>
      <dgm:spPr/>
      <dgm:t>
        <a:bodyPr/>
        <a:lstStyle/>
        <a:p>
          <a:endParaRPr lang="cs-CZ" b="1">
            <a:latin typeface="+mj-lt"/>
          </a:endParaRPr>
        </a:p>
      </dgm:t>
    </dgm:pt>
    <dgm:pt modelId="{A17B90CE-5976-4243-87FA-7A4ACE439B9C}">
      <dgm:prSet phldrT="[Text]" custT="1"/>
      <dgm:spPr>
        <a:solidFill>
          <a:srgbClr val="FF6600"/>
        </a:solidFill>
      </dgm:spPr>
      <dgm:t>
        <a:bodyPr/>
        <a:lstStyle/>
        <a:p>
          <a:r>
            <a:rPr lang="cs-CZ" sz="1100" b="1" dirty="0" smtClean="0">
              <a:solidFill>
                <a:schemeClr val="tx1"/>
              </a:solidFill>
              <a:latin typeface="+mj-lt"/>
            </a:rPr>
            <a:t>ŘÍJEN</a:t>
          </a:r>
          <a:r>
            <a:rPr lang="cs-CZ" sz="1900" b="1" dirty="0" smtClean="0">
              <a:latin typeface="+mj-lt"/>
            </a:rPr>
            <a:t> </a:t>
          </a:r>
          <a:endParaRPr lang="cs-CZ" sz="1900" b="1" dirty="0">
            <a:latin typeface="+mj-lt"/>
          </a:endParaRPr>
        </a:p>
      </dgm:t>
    </dgm:pt>
    <dgm:pt modelId="{A9B89E6C-D03D-4346-9F4F-6C0FFEB93F33}" type="parTrans" cxnId="{40C87CEE-4326-4E5E-96F7-C5C7C18DEA26}">
      <dgm:prSet/>
      <dgm:spPr/>
      <dgm:t>
        <a:bodyPr/>
        <a:lstStyle/>
        <a:p>
          <a:endParaRPr lang="cs-CZ" b="1"/>
        </a:p>
      </dgm:t>
    </dgm:pt>
    <dgm:pt modelId="{255C870E-6968-4B1A-B245-F05CCFA65DA9}" type="sibTrans" cxnId="{40C87CEE-4326-4E5E-96F7-C5C7C18DEA26}">
      <dgm:prSet/>
      <dgm:spPr/>
      <dgm:t>
        <a:bodyPr/>
        <a:lstStyle/>
        <a:p>
          <a:endParaRPr lang="cs-CZ" b="1">
            <a:latin typeface="+mj-lt"/>
          </a:endParaRPr>
        </a:p>
      </dgm:t>
    </dgm:pt>
    <dgm:pt modelId="{0482A9F4-F600-4DB9-BE1F-1A4F63DE26A7}">
      <dgm:prSet custT="1"/>
      <dgm:spPr>
        <a:solidFill>
          <a:srgbClr val="799FCD"/>
        </a:solidFill>
      </dgm:spPr>
      <dgm:t>
        <a:bodyPr/>
        <a:lstStyle/>
        <a:p>
          <a:r>
            <a:rPr lang="cs-CZ" sz="1100" b="1" dirty="0" smtClean="0">
              <a:solidFill>
                <a:schemeClr val="tx1"/>
              </a:solidFill>
              <a:latin typeface="+mj-lt"/>
            </a:rPr>
            <a:t>LEDEN</a:t>
          </a:r>
          <a:endParaRPr lang="cs-CZ" sz="1100" b="1" dirty="0">
            <a:solidFill>
              <a:schemeClr val="tx1"/>
            </a:solidFill>
            <a:latin typeface="+mj-lt"/>
          </a:endParaRPr>
        </a:p>
      </dgm:t>
    </dgm:pt>
    <dgm:pt modelId="{8EC93FC0-9131-44C4-BAFD-A1DFAAFEDA0F}" type="parTrans" cxnId="{3FBCFAD0-3E6E-4E31-9590-6F2C1C570E1F}">
      <dgm:prSet/>
      <dgm:spPr/>
      <dgm:t>
        <a:bodyPr/>
        <a:lstStyle/>
        <a:p>
          <a:endParaRPr lang="cs-CZ" b="1"/>
        </a:p>
      </dgm:t>
    </dgm:pt>
    <dgm:pt modelId="{4273EC6D-A76A-4499-8482-37069CB98979}" type="sibTrans" cxnId="{3FBCFAD0-3E6E-4E31-9590-6F2C1C570E1F}">
      <dgm:prSet/>
      <dgm:spPr/>
      <dgm:t>
        <a:bodyPr/>
        <a:lstStyle/>
        <a:p>
          <a:endParaRPr lang="cs-CZ" b="1">
            <a:latin typeface="+mj-lt"/>
          </a:endParaRPr>
        </a:p>
      </dgm:t>
    </dgm:pt>
    <dgm:pt modelId="{19018C20-A7EB-4E6D-A185-E4B71241A96A}">
      <dgm:prSet custT="1"/>
      <dgm:spPr>
        <a:solidFill>
          <a:srgbClr val="4AABC6"/>
        </a:solidFill>
      </dgm:spPr>
      <dgm:t>
        <a:bodyPr/>
        <a:lstStyle/>
        <a:p>
          <a:r>
            <a:rPr lang="cs-CZ" sz="1100" b="1" dirty="0" smtClean="0">
              <a:solidFill>
                <a:schemeClr val="tx1"/>
              </a:solidFill>
              <a:latin typeface="+mj-lt"/>
            </a:rPr>
            <a:t>ÚNOR</a:t>
          </a:r>
          <a:endParaRPr lang="cs-CZ" sz="1100" b="1" dirty="0">
            <a:solidFill>
              <a:schemeClr val="tx1"/>
            </a:solidFill>
            <a:latin typeface="+mj-lt"/>
          </a:endParaRPr>
        </a:p>
      </dgm:t>
    </dgm:pt>
    <dgm:pt modelId="{C4775C21-EF4E-4ECC-9D00-B1DA7A72758D}" type="parTrans" cxnId="{3B0D0F40-7B9E-458E-BA60-2D3F4DE35E45}">
      <dgm:prSet/>
      <dgm:spPr/>
      <dgm:t>
        <a:bodyPr/>
        <a:lstStyle/>
        <a:p>
          <a:endParaRPr lang="cs-CZ" b="1"/>
        </a:p>
      </dgm:t>
    </dgm:pt>
    <dgm:pt modelId="{EC9DFF30-F4FD-4AA0-9BFF-7FED4D2A8000}" type="sibTrans" cxnId="{3B0D0F40-7B9E-458E-BA60-2D3F4DE35E45}">
      <dgm:prSet/>
      <dgm:spPr/>
      <dgm:t>
        <a:bodyPr/>
        <a:lstStyle/>
        <a:p>
          <a:endParaRPr lang="cs-CZ" b="1">
            <a:latin typeface="+mj-lt"/>
          </a:endParaRPr>
        </a:p>
      </dgm:t>
    </dgm:pt>
    <dgm:pt modelId="{3213BCCB-1D1B-4928-A3CB-E2754F8EBCBF}">
      <dgm:prSet custT="1"/>
      <dgm:spPr>
        <a:solidFill>
          <a:srgbClr val="29E367"/>
        </a:solidFill>
      </dgm:spPr>
      <dgm:t>
        <a:bodyPr/>
        <a:lstStyle/>
        <a:p>
          <a:r>
            <a:rPr lang="cs-CZ" sz="1100" b="1" dirty="0" smtClean="0">
              <a:solidFill>
                <a:schemeClr val="tx1"/>
              </a:solidFill>
              <a:latin typeface="+mj-lt"/>
            </a:rPr>
            <a:t>BŘEZEN</a:t>
          </a:r>
          <a:endParaRPr lang="cs-CZ" sz="1100" b="1" dirty="0">
            <a:solidFill>
              <a:schemeClr val="tx1"/>
            </a:solidFill>
            <a:latin typeface="+mj-lt"/>
          </a:endParaRPr>
        </a:p>
      </dgm:t>
    </dgm:pt>
    <dgm:pt modelId="{8420A213-E150-4093-B2B1-83D3EA0FC40E}" type="parTrans" cxnId="{8976B7FC-FDD5-4851-972F-0F8ED5518A9D}">
      <dgm:prSet/>
      <dgm:spPr/>
      <dgm:t>
        <a:bodyPr/>
        <a:lstStyle/>
        <a:p>
          <a:endParaRPr lang="cs-CZ" b="1"/>
        </a:p>
      </dgm:t>
    </dgm:pt>
    <dgm:pt modelId="{643EFC8A-8E66-420D-9968-C773E790DE71}" type="sibTrans" cxnId="{8976B7FC-FDD5-4851-972F-0F8ED5518A9D}">
      <dgm:prSet/>
      <dgm:spPr/>
      <dgm:t>
        <a:bodyPr/>
        <a:lstStyle/>
        <a:p>
          <a:endParaRPr lang="cs-CZ" b="1">
            <a:latin typeface="+mj-lt"/>
          </a:endParaRPr>
        </a:p>
      </dgm:t>
    </dgm:pt>
    <dgm:pt modelId="{FDB7938C-2948-49E0-821A-577995DACF61}">
      <dgm:prSet custT="1"/>
      <dgm:spPr>
        <a:solidFill>
          <a:srgbClr val="67F11B"/>
        </a:solidFill>
      </dgm:spPr>
      <dgm:t>
        <a:bodyPr/>
        <a:lstStyle/>
        <a:p>
          <a:r>
            <a:rPr lang="cs-CZ" sz="1100" b="1" dirty="0" smtClean="0">
              <a:solidFill>
                <a:schemeClr val="tx1"/>
              </a:solidFill>
              <a:latin typeface="+mj-lt"/>
            </a:rPr>
            <a:t>DUBEN</a:t>
          </a:r>
          <a:endParaRPr lang="cs-CZ" sz="1100" b="1" dirty="0">
            <a:solidFill>
              <a:schemeClr val="tx1"/>
            </a:solidFill>
            <a:latin typeface="+mj-lt"/>
          </a:endParaRPr>
        </a:p>
      </dgm:t>
    </dgm:pt>
    <dgm:pt modelId="{901C9FC1-D68F-4198-8D8B-6DB462121D98}" type="parTrans" cxnId="{59924A44-93C0-4E06-864E-027E2510D9C4}">
      <dgm:prSet/>
      <dgm:spPr/>
      <dgm:t>
        <a:bodyPr/>
        <a:lstStyle/>
        <a:p>
          <a:endParaRPr lang="cs-CZ" b="1"/>
        </a:p>
      </dgm:t>
    </dgm:pt>
    <dgm:pt modelId="{9E5346DC-972E-4F0D-9B54-04830F6C35E8}" type="sibTrans" cxnId="{59924A44-93C0-4E06-864E-027E2510D9C4}">
      <dgm:prSet/>
      <dgm:spPr/>
      <dgm:t>
        <a:bodyPr/>
        <a:lstStyle/>
        <a:p>
          <a:endParaRPr lang="cs-CZ" b="1">
            <a:latin typeface="+mj-lt"/>
          </a:endParaRPr>
        </a:p>
      </dgm:t>
    </dgm:pt>
    <dgm:pt modelId="{67C62E69-F33E-4D0C-BB39-8718C0BB0D25}">
      <dgm:prSet custT="1"/>
      <dgm:spPr>
        <a:solidFill>
          <a:srgbClr val="FF0066"/>
        </a:solidFill>
      </dgm:spPr>
      <dgm:t>
        <a:bodyPr/>
        <a:lstStyle/>
        <a:p>
          <a:r>
            <a:rPr lang="cs-CZ" sz="1100" b="1" dirty="0" smtClean="0">
              <a:solidFill>
                <a:schemeClr val="tx1"/>
              </a:solidFill>
              <a:latin typeface="+mj-lt"/>
            </a:rPr>
            <a:t>KVĚTEN</a:t>
          </a:r>
          <a:endParaRPr lang="cs-CZ" sz="1100" b="1" dirty="0">
            <a:solidFill>
              <a:schemeClr val="tx1"/>
            </a:solidFill>
            <a:latin typeface="+mj-lt"/>
          </a:endParaRPr>
        </a:p>
      </dgm:t>
    </dgm:pt>
    <dgm:pt modelId="{D3F9F132-ABBA-42A1-AB83-7503F72A728C}" type="parTrans" cxnId="{F7CD5946-DB4F-4137-B200-D057C4B0AF49}">
      <dgm:prSet/>
      <dgm:spPr/>
      <dgm:t>
        <a:bodyPr/>
        <a:lstStyle/>
        <a:p>
          <a:endParaRPr lang="cs-CZ" b="1"/>
        </a:p>
      </dgm:t>
    </dgm:pt>
    <dgm:pt modelId="{C5BADEB8-55B3-46C8-B498-657EE12A3BC0}" type="sibTrans" cxnId="{F7CD5946-DB4F-4137-B200-D057C4B0AF49}">
      <dgm:prSet/>
      <dgm:spPr/>
      <dgm:t>
        <a:bodyPr/>
        <a:lstStyle/>
        <a:p>
          <a:endParaRPr lang="cs-CZ" b="1">
            <a:latin typeface="+mj-lt"/>
          </a:endParaRPr>
        </a:p>
      </dgm:t>
    </dgm:pt>
    <dgm:pt modelId="{CB73DC44-ABC1-41AA-B614-ABF3A06F260E}">
      <dgm:prSet custT="1">
        <dgm:style>
          <a:lnRef idx="0">
            <a:schemeClr val="accent2"/>
          </a:lnRef>
          <a:fillRef idx="3">
            <a:schemeClr val="accent2"/>
          </a:fillRef>
          <a:effectRef idx="3">
            <a:schemeClr val="accent2"/>
          </a:effectRef>
          <a:fontRef idx="minor">
            <a:schemeClr val="lt1"/>
          </a:fontRef>
        </dgm:style>
      </dgm:prSet>
      <dgm:spPr>
        <a:solidFill>
          <a:srgbClr val="FF0000"/>
        </a:solidFill>
        <a:ln w="57150">
          <a:solidFill>
            <a:srgbClr val="FF0000"/>
          </a:solidFill>
        </a:ln>
      </dgm:spPr>
      <dgm:t>
        <a:bodyPr/>
        <a:lstStyle/>
        <a:p>
          <a:r>
            <a:rPr lang="cs-CZ" sz="1100" b="1" dirty="0" smtClean="0">
              <a:solidFill>
                <a:schemeClr val="tx1"/>
              </a:solidFill>
            </a:rPr>
            <a:t>ČERVEN</a:t>
          </a:r>
          <a:endParaRPr lang="cs-CZ" sz="1100" b="1" dirty="0">
            <a:solidFill>
              <a:schemeClr val="tx1"/>
            </a:solidFill>
          </a:endParaRPr>
        </a:p>
      </dgm:t>
    </dgm:pt>
    <dgm:pt modelId="{A64FA866-257A-46C0-A386-413AC603D727}" type="parTrans" cxnId="{6FDA0770-8CEE-458B-8B32-5953147DF5F1}">
      <dgm:prSet/>
      <dgm:spPr/>
      <dgm:t>
        <a:bodyPr/>
        <a:lstStyle/>
        <a:p>
          <a:endParaRPr lang="cs-CZ" b="1"/>
        </a:p>
      </dgm:t>
    </dgm:pt>
    <dgm:pt modelId="{CAD4BB65-0DB7-45CA-B471-2AB9DD7E5CEB}" type="sibTrans" cxnId="{6FDA0770-8CEE-458B-8B32-5953147DF5F1}">
      <dgm:prSet/>
      <dgm:spPr/>
      <dgm:t>
        <a:bodyPr/>
        <a:lstStyle/>
        <a:p>
          <a:endParaRPr lang="cs-CZ" b="1">
            <a:latin typeface="+mj-lt"/>
          </a:endParaRPr>
        </a:p>
      </dgm:t>
    </dgm:pt>
    <dgm:pt modelId="{1E505BFA-4221-49A2-AF0A-EDC108C6E283}">
      <dgm:prSet custT="1"/>
      <dgm:spPr>
        <a:solidFill>
          <a:srgbClr val="FFFF00"/>
        </a:solidFill>
      </dgm:spPr>
      <dgm:t>
        <a:bodyPr/>
        <a:lstStyle/>
        <a:p>
          <a:r>
            <a:rPr lang="cs-CZ" sz="1050" b="1" dirty="0" smtClean="0">
              <a:solidFill>
                <a:schemeClr val="tx1"/>
              </a:solidFill>
              <a:latin typeface="+mj-lt"/>
            </a:rPr>
            <a:t>ČERVENEC</a:t>
          </a:r>
          <a:endParaRPr lang="cs-CZ" sz="1050" b="1" dirty="0">
            <a:solidFill>
              <a:schemeClr val="tx1"/>
            </a:solidFill>
            <a:latin typeface="+mj-lt"/>
          </a:endParaRPr>
        </a:p>
      </dgm:t>
    </dgm:pt>
    <dgm:pt modelId="{69908D13-D068-4930-BC40-EFB8DBB919F7}" type="parTrans" cxnId="{425D56BD-41A9-4D6D-B4DF-6D01657231A8}">
      <dgm:prSet/>
      <dgm:spPr/>
      <dgm:t>
        <a:bodyPr/>
        <a:lstStyle/>
        <a:p>
          <a:endParaRPr lang="cs-CZ" b="1"/>
        </a:p>
      </dgm:t>
    </dgm:pt>
    <dgm:pt modelId="{D9904288-1653-4D12-ACD5-A0EC1B75592D}" type="sibTrans" cxnId="{425D56BD-41A9-4D6D-B4DF-6D01657231A8}">
      <dgm:prSet/>
      <dgm:spPr/>
      <dgm:t>
        <a:bodyPr/>
        <a:lstStyle/>
        <a:p>
          <a:endParaRPr lang="cs-CZ" b="1">
            <a:latin typeface="+mj-lt"/>
          </a:endParaRPr>
        </a:p>
      </dgm:t>
    </dgm:pt>
    <dgm:pt modelId="{C51C5FEE-B007-4DE3-9C15-7A414F07882B}">
      <dgm:prSet custT="1"/>
      <dgm:spPr>
        <a:solidFill>
          <a:schemeClr val="accent6"/>
        </a:solidFill>
      </dgm:spPr>
      <dgm:t>
        <a:bodyPr/>
        <a:lstStyle/>
        <a:p>
          <a:r>
            <a:rPr lang="cs-CZ" sz="1100" dirty="0" smtClean="0">
              <a:solidFill>
                <a:schemeClr val="tx1"/>
              </a:solidFill>
            </a:rPr>
            <a:t>LISTOPAD</a:t>
          </a:r>
          <a:endParaRPr lang="cs-CZ" sz="1100" dirty="0">
            <a:solidFill>
              <a:schemeClr val="tx1"/>
            </a:solidFill>
          </a:endParaRPr>
        </a:p>
      </dgm:t>
    </dgm:pt>
    <dgm:pt modelId="{FA602F1B-8D5E-4EDE-9FBC-3A0C77405261}" type="parTrans" cxnId="{DB159155-CE9B-429B-A20F-DE4342873DA9}">
      <dgm:prSet/>
      <dgm:spPr/>
      <dgm:t>
        <a:bodyPr/>
        <a:lstStyle/>
        <a:p>
          <a:endParaRPr lang="cs-CZ"/>
        </a:p>
      </dgm:t>
    </dgm:pt>
    <dgm:pt modelId="{B642DB6E-CA47-4B14-9439-8742E93CF339}" type="sibTrans" cxnId="{DB159155-CE9B-429B-A20F-DE4342873DA9}">
      <dgm:prSet/>
      <dgm:spPr/>
      <dgm:t>
        <a:bodyPr/>
        <a:lstStyle/>
        <a:p>
          <a:endParaRPr lang="cs-CZ"/>
        </a:p>
      </dgm:t>
    </dgm:pt>
    <dgm:pt modelId="{6608C72C-C15C-406E-866D-8A143484525F}" type="pres">
      <dgm:prSet presAssocID="{BA4BE5DF-F32C-4FA5-A1A2-EDFD845F6631}" presName="cycle" presStyleCnt="0">
        <dgm:presLayoutVars>
          <dgm:dir/>
          <dgm:resizeHandles val="exact"/>
        </dgm:presLayoutVars>
      </dgm:prSet>
      <dgm:spPr/>
      <dgm:t>
        <a:bodyPr/>
        <a:lstStyle/>
        <a:p>
          <a:endParaRPr lang="cs-CZ"/>
        </a:p>
      </dgm:t>
    </dgm:pt>
    <dgm:pt modelId="{57496A55-628A-41B3-A8BC-FEBE4E97A7CD}" type="pres">
      <dgm:prSet presAssocID="{FBE5EE51-9D7A-4E6D-B8A9-F584B34D4D3D}" presName="node" presStyleLbl="node1" presStyleIdx="0" presStyleCnt="12" custScaleX="100000" custScaleY="100000">
        <dgm:presLayoutVars>
          <dgm:bulletEnabled val="1"/>
        </dgm:presLayoutVars>
      </dgm:prSet>
      <dgm:spPr/>
      <dgm:t>
        <a:bodyPr/>
        <a:lstStyle/>
        <a:p>
          <a:endParaRPr lang="cs-CZ"/>
        </a:p>
      </dgm:t>
    </dgm:pt>
    <dgm:pt modelId="{48002C7C-76B9-47F1-9CA6-8A458B762612}" type="pres">
      <dgm:prSet presAssocID="{C19D1542-A624-4208-B782-5E8C41F9CF03}" presName="sibTrans" presStyleLbl="sibTrans2D1" presStyleIdx="0" presStyleCnt="12"/>
      <dgm:spPr/>
      <dgm:t>
        <a:bodyPr/>
        <a:lstStyle/>
        <a:p>
          <a:endParaRPr lang="cs-CZ"/>
        </a:p>
      </dgm:t>
    </dgm:pt>
    <dgm:pt modelId="{A28CEA94-28A2-4907-AF32-6AFF281779F3}" type="pres">
      <dgm:prSet presAssocID="{C19D1542-A624-4208-B782-5E8C41F9CF03}" presName="connectorText" presStyleLbl="sibTrans2D1" presStyleIdx="0" presStyleCnt="12"/>
      <dgm:spPr/>
      <dgm:t>
        <a:bodyPr/>
        <a:lstStyle/>
        <a:p>
          <a:endParaRPr lang="cs-CZ"/>
        </a:p>
      </dgm:t>
    </dgm:pt>
    <dgm:pt modelId="{3A7604AD-4920-48D0-81E1-F03CED4714D3}" type="pres">
      <dgm:prSet presAssocID="{0482A9F4-F600-4DB9-BE1F-1A4F63DE26A7}" presName="node" presStyleLbl="node1" presStyleIdx="1" presStyleCnt="12" custScaleX="100000" custScaleY="100000">
        <dgm:presLayoutVars>
          <dgm:bulletEnabled val="1"/>
        </dgm:presLayoutVars>
      </dgm:prSet>
      <dgm:spPr/>
      <dgm:t>
        <a:bodyPr/>
        <a:lstStyle/>
        <a:p>
          <a:endParaRPr lang="cs-CZ"/>
        </a:p>
      </dgm:t>
    </dgm:pt>
    <dgm:pt modelId="{EBFA5F51-4BF0-42C0-BA99-1E9C35294669}" type="pres">
      <dgm:prSet presAssocID="{4273EC6D-A76A-4499-8482-37069CB98979}" presName="sibTrans" presStyleLbl="sibTrans2D1" presStyleIdx="1" presStyleCnt="12"/>
      <dgm:spPr/>
      <dgm:t>
        <a:bodyPr/>
        <a:lstStyle/>
        <a:p>
          <a:endParaRPr lang="cs-CZ"/>
        </a:p>
      </dgm:t>
    </dgm:pt>
    <dgm:pt modelId="{10C3C97A-CEEA-4659-BB72-A8142072CB5C}" type="pres">
      <dgm:prSet presAssocID="{4273EC6D-A76A-4499-8482-37069CB98979}" presName="connectorText" presStyleLbl="sibTrans2D1" presStyleIdx="1" presStyleCnt="12"/>
      <dgm:spPr/>
      <dgm:t>
        <a:bodyPr/>
        <a:lstStyle/>
        <a:p>
          <a:endParaRPr lang="cs-CZ"/>
        </a:p>
      </dgm:t>
    </dgm:pt>
    <dgm:pt modelId="{1663BD84-B42E-4366-9FD7-6A8F3BE33DE9}" type="pres">
      <dgm:prSet presAssocID="{19018C20-A7EB-4E6D-A185-E4B71241A96A}" presName="node" presStyleLbl="node1" presStyleIdx="2" presStyleCnt="12" custScaleX="100000" custScaleY="100000">
        <dgm:presLayoutVars>
          <dgm:bulletEnabled val="1"/>
        </dgm:presLayoutVars>
      </dgm:prSet>
      <dgm:spPr/>
      <dgm:t>
        <a:bodyPr/>
        <a:lstStyle/>
        <a:p>
          <a:endParaRPr lang="cs-CZ"/>
        </a:p>
      </dgm:t>
    </dgm:pt>
    <dgm:pt modelId="{A325AF45-278D-4E37-A6C2-D3D8EA2AFE72}" type="pres">
      <dgm:prSet presAssocID="{EC9DFF30-F4FD-4AA0-9BFF-7FED4D2A8000}" presName="sibTrans" presStyleLbl="sibTrans2D1" presStyleIdx="2" presStyleCnt="12"/>
      <dgm:spPr/>
      <dgm:t>
        <a:bodyPr/>
        <a:lstStyle/>
        <a:p>
          <a:endParaRPr lang="cs-CZ"/>
        </a:p>
      </dgm:t>
    </dgm:pt>
    <dgm:pt modelId="{CC784FB9-0AA5-4571-92AB-099F50BC435D}" type="pres">
      <dgm:prSet presAssocID="{EC9DFF30-F4FD-4AA0-9BFF-7FED4D2A8000}" presName="connectorText" presStyleLbl="sibTrans2D1" presStyleIdx="2" presStyleCnt="12"/>
      <dgm:spPr/>
      <dgm:t>
        <a:bodyPr/>
        <a:lstStyle/>
        <a:p>
          <a:endParaRPr lang="cs-CZ"/>
        </a:p>
      </dgm:t>
    </dgm:pt>
    <dgm:pt modelId="{7016E39C-1F81-4C7C-B665-93CC54D51B46}" type="pres">
      <dgm:prSet presAssocID="{3213BCCB-1D1B-4928-A3CB-E2754F8EBCBF}" presName="node" presStyleLbl="node1" presStyleIdx="3" presStyleCnt="12" custScaleX="100000" custScaleY="100000">
        <dgm:presLayoutVars>
          <dgm:bulletEnabled val="1"/>
        </dgm:presLayoutVars>
      </dgm:prSet>
      <dgm:spPr/>
      <dgm:t>
        <a:bodyPr/>
        <a:lstStyle/>
        <a:p>
          <a:endParaRPr lang="cs-CZ"/>
        </a:p>
      </dgm:t>
    </dgm:pt>
    <dgm:pt modelId="{EA791ECF-D911-48D9-B88B-86421C1B2319}" type="pres">
      <dgm:prSet presAssocID="{643EFC8A-8E66-420D-9968-C773E790DE71}" presName="sibTrans" presStyleLbl="sibTrans2D1" presStyleIdx="3" presStyleCnt="12"/>
      <dgm:spPr/>
      <dgm:t>
        <a:bodyPr/>
        <a:lstStyle/>
        <a:p>
          <a:endParaRPr lang="cs-CZ"/>
        </a:p>
      </dgm:t>
    </dgm:pt>
    <dgm:pt modelId="{2B91649B-4A8D-432C-885C-ECAA2970865B}" type="pres">
      <dgm:prSet presAssocID="{643EFC8A-8E66-420D-9968-C773E790DE71}" presName="connectorText" presStyleLbl="sibTrans2D1" presStyleIdx="3" presStyleCnt="12"/>
      <dgm:spPr/>
      <dgm:t>
        <a:bodyPr/>
        <a:lstStyle/>
        <a:p>
          <a:endParaRPr lang="cs-CZ"/>
        </a:p>
      </dgm:t>
    </dgm:pt>
    <dgm:pt modelId="{815843F3-8039-48AF-BB88-8E57E290194D}" type="pres">
      <dgm:prSet presAssocID="{FDB7938C-2948-49E0-821A-577995DACF61}" presName="node" presStyleLbl="node1" presStyleIdx="4" presStyleCnt="12" custScaleX="100000" custScaleY="100000">
        <dgm:presLayoutVars>
          <dgm:bulletEnabled val="1"/>
        </dgm:presLayoutVars>
      </dgm:prSet>
      <dgm:spPr/>
      <dgm:t>
        <a:bodyPr/>
        <a:lstStyle/>
        <a:p>
          <a:endParaRPr lang="cs-CZ"/>
        </a:p>
      </dgm:t>
    </dgm:pt>
    <dgm:pt modelId="{AD6729BA-AA9C-4593-B9ED-0A1E223E987A}" type="pres">
      <dgm:prSet presAssocID="{9E5346DC-972E-4F0D-9B54-04830F6C35E8}" presName="sibTrans" presStyleLbl="sibTrans2D1" presStyleIdx="4" presStyleCnt="12"/>
      <dgm:spPr/>
      <dgm:t>
        <a:bodyPr/>
        <a:lstStyle/>
        <a:p>
          <a:endParaRPr lang="cs-CZ"/>
        </a:p>
      </dgm:t>
    </dgm:pt>
    <dgm:pt modelId="{1E0212DD-2895-4E45-9535-8BC6174A4E60}" type="pres">
      <dgm:prSet presAssocID="{9E5346DC-972E-4F0D-9B54-04830F6C35E8}" presName="connectorText" presStyleLbl="sibTrans2D1" presStyleIdx="4" presStyleCnt="12"/>
      <dgm:spPr/>
      <dgm:t>
        <a:bodyPr/>
        <a:lstStyle/>
        <a:p>
          <a:endParaRPr lang="cs-CZ"/>
        </a:p>
      </dgm:t>
    </dgm:pt>
    <dgm:pt modelId="{77902B5F-14B2-4FE0-8B61-0A054A06707C}" type="pres">
      <dgm:prSet presAssocID="{67C62E69-F33E-4D0C-BB39-8718C0BB0D25}" presName="node" presStyleLbl="node1" presStyleIdx="5" presStyleCnt="12" custScaleX="100000" custScaleY="100000">
        <dgm:presLayoutVars>
          <dgm:bulletEnabled val="1"/>
        </dgm:presLayoutVars>
      </dgm:prSet>
      <dgm:spPr/>
      <dgm:t>
        <a:bodyPr/>
        <a:lstStyle/>
        <a:p>
          <a:endParaRPr lang="cs-CZ"/>
        </a:p>
      </dgm:t>
    </dgm:pt>
    <dgm:pt modelId="{7D79D74F-113D-40C7-9E8B-5758D314E836}" type="pres">
      <dgm:prSet presAssocID="{C5BADEB8-55B3-46C8-B498-657EE12A3BC0}" presName="sibTrans" presStyleLbl="sibTrans2D1" presStyleIdx="5" presStyleCnt="12"/>
      <dgm:spPr/>
      <dgm:t>
        <a:bodyPr/>
        <a:lstStyle/>
        <a:p>
          <a:endParaRPr lang="cs-CZ"/>
        </a:p>
      </dgm:t>
    </dgm:pt>
    <dgm:pt modelId="{A207F86D-C805-441F-B017-18DBA65E65F8}" type="pres">
      <dgm:prSet presAssocID="{C5BADEB8-55B3-46C8-B498-657EE12A3BC0}" presName="connectorText" presStyleLbl="sibTrans2D1" presStyleIdx="5" presStyleCnt="12"/>
      <dgm:spPr/>
      <dgm:t>
        <a:bodyPr/>
        <a:lstStyle/>
        <a:p>
          <a:endParaRPr lang="cs-CZ"/>
        </a:p>
      </dgm:t>
    </dgm:pt>
    <dgm:pt modelId="{594D2C40-0332-4239-A7D2-C22E80CC2685}" type="pres">
      <dgm:prSet presAssocID="{CB73DC44-ABC1-41AA-B614-ABF3A06F260E}" presName="node" presStyleLbl="node1" presStyleIdx="6" presStyleCnt="12">
        <dgm:presLayoutVars>
          <dgm:bulletEnabled val="1"/>
        </dgm:presLayoutVars>
      </dgm:prSet>
      <dgm:spPr/>
      <dgm:t>
        <a:bodyPr/>
        <a:lstStyle/>
        <a:p>
          <a:endParaRPr lang="cs-CZ"/>
        </a:p>
      </dgm:t>
    </dgm:pt>
    <dgm:pt modelId="{C2D8582A-A4DF-4509-8321-44EF619CF7BF}" type="pres">
      <dgm:prSet presAssocID="{CAD4BB65-0DB7-45CA-B471-2AB9DD7E5CEB}" presName="sibTrans" presStyleLbl="sibTrans2D1" presStyleIdx="6" presStyleCnt="12"/>
      <dgm:spPr/>
      <dgm:t>
        <a:bodyPr/>
        <a:lstStyle/>
        <a:p>
          <a:endParaRPr lang="cs-CZ"/>
        </a:p>
      </dgm:t>
    </dgm:pt>
    <dgm:pt modelId="{016C4D7E-6034-4ED5-8337-8E4068E03FFA}" type="pres">
      <dgm:prSet presAssocID="{CAD4BB65-0DB7-45CA-B471-2AB9DD7E5CEB}" presName="connectorText" presStyleLbl="sibTrans2D1" presStyleIdx="6" presStyleCnt="12"/>
      <dgm:spPr/>
      <dgm:t>
        <a:bodyPr/>
        <a:lstStyle/>
        <a:p>
          <a:endParaRPr lang="cs-CZ"/>
        </a:p>
      </dgm:t>
    </dgm:pt>
    <dgm:pt modelId="{F83D210F-8397-4693-B901-CB4F15667817}" type="pres">
      <dgm:prSet presAssocID="{1E505BFA-4221-49A2-AF0A-EDC108C6E283}" presName="node" presStyleLbl="node1" presStyleIdx="7" presStyleCnt="12" custScaleX="100000" custScaleY="100000">
        <dgm:presLayoutVars>
          <dgm:bulletEnabled val="1"/>
        </dgm:presLayoutVars>
      </dgm:prSet>
      <dgm:spPr/>
      <dgm:t>
        <a:bodyPr/>
        <a:lstStyle/>
        <a:p>
          <a:endParaRPr lang="cs-CZ"/>
        </a:p>
      </dgm:t>
    </dgm:pt>
    <dgm:pt modelId="{B4D61107-9EF9-45C9-A70D-AAD211200DF6}" type="pres">
      <dgm:prSet presAssocID="{D9904288-1653-4D12-ACD5-A0EC1B75592D}" presName="sibTrans" presStyleLbl="sibTrans2D1" presStyleIdx="7" presStyleCnt="12"/>
      <dgm:spPr/>
      <dgm:t>
        <a:bodyPr/>
        <a:lstStyle/>
        <a:p>
          <a:endParaRPr lang="cs-CZ"/>
        </a:p>
      </dgm:t>
    </dgm:pt>
    <dgm:pt modelId="{4641B472-A6B9-46F5-B0EE-3527606B23D4}" type="pres">
      <dgm:prSet presAssocID="{D9904288-1653-4D12-ACD5-A0EC1B75592D}" presName="connectorText" presStyleLbl="sibTrans2D1" presStyleIdx="7" presStyleCnt="12"/>
      <dgm:spPr/>
      <dgm:t>
        <a:bodyPr/>
        <a:lstStyle/>
        <a:p>
          <a:endParaRPr lang="cs-CZ"/>
        </a:p>
      </dgm:t>
    </dgm:pt>
    <dgm:pt modelId="{EBF0797B-CE67-4AC6-B397-6DCBD79E9ADF}" type="pres">
      <dgm:prSet presAssocID="{B087AAB2-DC88-4DA6-80B0-A904C756A1CD}" presName="node" presStyleLbl="node1" presStyleIdx="8" presStyleCnt="12" custScaleX="133100" custScaleY="133100">
        <dgm:presLayoutVars>
          <dgm:bulletEnabled val="1"/>
        </dgm:presLayoutVars>
      </dgm:prSet>
      <dgm:spPr/>
      <dgm:t>
        <a:bodyPr/>
        <a:lstStyle/>
        <a:p>
          <a:endParaRPr lang="cs-CZ"/>
        </a:p>
      </dgm:t>
    </dgm:pt>
    <dgm:pt modelId="{C4888B02-B439-4B5B-BAB5-21558F23DADD}" type="pres">
      <dgm:prSet presAssocID="{DDFC1FB1-E8F6-44D8-BD47-D8E9B011D118}" presName="sibTrans" presStyleLbl="sibTrans2D1" presStyleIdx="8" presStyleCnt="12"/>
      <dgm:spPr/>
      <dgm:t>
        <a:bodyPr/>
        <a:lstStyle/>
        <a:p>
          <a:endParaRPr lang="cs-CZ"/>
        </a:p>
      </dgm:t>
    </dgm:pt>
    <dgm:pt modelId="{1EC46E6D-50D2-4C8B-8E60-FC16FAD3043D}" type="pres">
      <dgm:prSet presAssocID="{DDFC1FB1-E8F6-44D8-BD47-D8E9B011D118}" presName="connectorText" presStyleLbl="sibTrans2D1" presStyleIdx="8" presStyleCnt="12"/>
      <dgm:spPr/>
      <dgm:t>
        <a:bodyPr/>
        <a:lstStyle/>
        <a:p>
          <a:endParaRPr lang="cs-CZ"/>
        </a:p>
      </dgm:t>
    </dgm:pt>
    <dgm:pt modelId="{8788CCC9-0696-4FD0-A23D-DD81B552836C}" type="pres">
      <dgm:prSet presAssocID="{255E9D6E-A866-480E-B526-0F739C858C8D}" presName="node" presStyleLbl="node1" presStyleIdx="9" presStyleCnt="12" custScaleX="100000" custScaleY="100000">
        <dgm:presLayoutVars>
          <dgm:bulletEnabled val="1"/>
        </dgm:presLayoutVars>
      </dgm:prSet>
      <dgm:spPr/>
      <dgm:t>
        <a:bodyPr/>
        <a:lstStyle/>
        <a:p>
          <a:endParaRPr lang="cs-CZ"/>
        </a:p>
      </dgm:t>
    </dgm:pt>
    <dgm:pt modelId="{A0E535BC-B2F5-4F55-9302-EFCFAA4C7E1D}" type="pres">
      <dgm:prSet presAssocID="{5E384735-63C0-480B-A507-3679CA975D29}" presName="sibTrans" presStyleLbl="sibTrans2D1" presStyleIdx="9" presStyleCnt="12"/>
      <dgm:spPr/>
      <dgm:t>
        <a:bodyPr/>
        <a:lstStyle/>
        <a:p>
          <a:endParaRPr lang="cs-CZ"/>
        </a:p>
      </dgm:t>
    </dgm:pt>
    <dgm:pt modelId="{2AB0C03A-25DA-4EC3-AF4F-834F9765E5FC}" type="pres">
      <dgm:prSet presAssocID="{5E384735-63C0-480B-A507-3679CA975D29}" presName="connectorText" presStyleLbl="sibTrans2D1" presStyleIdx="9" presStyleCnt="12"/>
      <dgm:spPr/>
      <dgm:t>
        <a:bodyPr/>
        <a:lstStyle/>
        <a:p>
          <a:endParaRPr lang="cs-CZ"/>
        </a:p>
      </dgm:t>
    </dgm:pt>
    <dgm:pt modelId="{BA29DFA2-4BFA-4E7D-8265-501E35EAC5EC}" type="pres">
      <dgm:prSet presAssocID="{A17B90CE-5976-4243-87FA-7A4ACE439B9C}" presName="node" presStyleLbl="node1" presStyleIdx="10" presStyleCnt="12" custScaleX="100000" custScaleY="100000">
        <dgm:presLayoutVars>
          <dgm:bulletEnabled val="1"/>
        </dgm:presLayoutVars>
      </dgm:prSet>
      <dgm:spPr/>
      <dgm:t>
        <a:bodyPr/>
        <a:lstStyle/>
        <a:p>
          <a:endParaRPr lang="cs-CZ"/>
        </a:p>
      </dgm:t>
    </dgm:pt>
    <dgm:pt modelId="{3B802A5D-D190-4448-989A-FDB3E1458901}" type="pres">
      <dgm:prSet presAssocID="{255C870E-6968-4B1A-B245-F05CCFA65DA9}" presName="sibTrans" presStyleLbl="sibTrans2D1" presStyleIdx="10" presStyleCnt="12"/>
      <dgm:spPr/>
      <dgm:t>
        <a:bodyPr/>
        <a:lstStyle/>
        <a:p>
          <a:endParaRPr lang="cs-CZ"/>
        </a:p>
      </dgm:t>
    </dgm:pt>
    <dgm:pt modelId="{61FDDB0C-273C-46A5-8B1C-D0351D87BD44}" type="pres">
      <dgm:prSet presAssocID="{255C870E-6968-4B1A-B245-F05CCFA65DA9}" presName="connectorText" presStyleLbl="sibTrans2D1" presStyleIdx="10" presStyleCnt="12"/>
      <dgm:spPr/>
      <dgm:t>
        <a:bodyPr/>
        <a:lstStyle/>
        <a:p>
          <a:endParaRPr lang="cs-CZ"/>
        </a:p>
      </dgm:t>
    </dgm:pt>
    <dgm:pt modelId="{4E6E1FC0-0E84-4ECC-8E7D-2837D52D31A3}" type="pres">
      <dgm:prSet presAssocID="{C51C5FEE-B007-4DE3-9C15-7A414F07882B}" presName="node" presStyleLbl="node1" presStyleIdx="11" presStyleCnt="12" custScaleX="100000" custScaleY="100000">
        <dgm:presLayoutVars>
          <dgm:bulletEnabled val="1"/>
        </dgm:presLayoutVars>
      </dgm:prSet>
      <dgm:spPr/>
      <dgm:t>
        <a:bodyPr/>
        <a:lstStyle/>
        <a:p>
          <a:endParaRPr lang="cs-CZ"/>
        </a:p>
      </dgm:t>
    </dgm:pt>
    <dgm:pt modelId="{BBE0B28D-D4D4-490B-BD15-32BC816587DC}" type="pres">
      <dgm:prSet presAssocID="{B642DB6E-CA47-4B14-9439-8742E93CF339}" presName="sibTrans" presStyleLbl="sibTrans2D1" presStyleIdx="11" presStyleCnt="12"/>
      <dgm:spPr/>
      <dgm:t>
        <a:bodyPr/>
        <a:lstStyle/>
        <a:p>
          <a:endParaRPr lang="cs-CZ"/>
        </a:p>
      </dgm:t>
    </dgm:pt>
    <dgm:pt modelId="{4D1EE6D6-E604-4FF7-A2EC-5C782C29533A}" type="pres">
      <dgm:prSet presAssocID="{B642DB6E-CA47-4B14-9439-8742E93CF339}" presName="connectorText" presStyleLbl="sibTrans2D1" presStyleIdx="11" presStyleCnt="12"/>
      <dgm:spPr/>
      <dgm:t>
        <a:bodyPr/>
        <a:lstStyle/>
        <a:p>
          <a:endParaRPr lang="cs-CZ"/>
        </a:p>
      </dgm:t>
    </dgm:pt>
  </dgm:ptLst>
  <dgm:cxnLst>
    <dgm:cxn modelId="{AE3A62B1-F51A-4BE3-A1D0-BDF4BE1ACF0A}" type="presOf" srcId="{4273EC6D-A76A-4499-8482-37069CB98979}" destId="{10C3C97A-CEEA-4659-BB72-A8142072CB5C}" srcOrd="1" destOrd="0" presId="urn:microsoft.com/office/officeart/2005/8/layout/cycle2"/>
    <dgm:cxn modelId="{406CE67A-CB19-4AAC-8620-00BFAA403A11}" type="presOf" srcId="{3213BCCB-1D1B-4928-A3CB-E2754F8EBCBF}" destId="{7016E39C-1F81-4C7C-B665-93CC54D51B46}" srcOrd="0" destOrd="0" presId="urn:microsoft.com/office/officeart/2005/8/layout/cycle2"/>
    <dgm:cxn modelId="{59924A44-93C0-4E06-864E-027E2510D9C4}" srcId="{BA4BE5DF-F32C-4FA5-A1A2-EDFD845F6631}" destId="{FDB7938C-2948-49E0-821A-577995DACF61}" srcOrd="4" destOrd="0" parTransId="{901C9FC1-D68F-4198-8D8B-6DB462121D98}" sibTransId="{9E5346DC-972E-4F0D-9B54-04830F6C35E8}"/>
    <dgm:cxn modelId="{6C043296-4B72-4E52-9380-DC941E5AF71B}" type="presOf" srcId="{9E5346DC-972E-4F0D-9B54-04830F6C35E8}" destId="{AD6729BA-AA9C-4593-B9ED-0A1E223E987A}" srcOrd="0" destOrd="0" presId="urn:microsoft.com/office/officeart/2005/8/layout/cycle2"/>
    <dgm:cxn modelId="{363BD62F-0D1B-4DC3-B0CE-097C04DA0874}" type="presOf" srcId="{C19D1542-A624-4208-B782-5E8C41F9CF03}" destId="{48002C7C-76B9-47F1-9CA6-8A458B762612}" srcOrd="0" destOrd="0" presId="urn:microsoft.com/office/officeart/2005/8/layout/cycle2"/>
    <dgm:cxn modelId="{DB159155-CE9B-429B-A20F-DE4342873DA9}" srcId="{BA4BE5DF-F32C-4FA5-A1A2-EDFD845F6631}" destId="{C51C5FEE-B007-4DE3-9C15-7A414F07882B}" srcOrd="11" destOrd="0" parTransId="{FA602F1B-8D5E-4EDE-9FBC-3A0C77405261}" sibTransId="{B642DB6E-CA47-4B14-9439-8742E93CF339}"/>
    <dgm:cxn modelId="{FFFE0521-47E1-429C-8EDE-87B04BDB0D04}" type="presOf" srcId="{FDB7938C-2948-49E0-821A-577995DACF61}" destId="{815843F3-8039-48AF-BB88-8E57E290194D}" srcOrd="0" destOrd="0" presId="urn:microsoft.com/office/officeart/2005/8/layout/cycle2"/>
    <dgm:cxn modelId="{8976B7FC-FDD5-4851-972F-0F8ED5518A9D}" srcId="{BA4BE5DF-F32C-4FA5-A1A2-EDFD845F6631}" destId="{3213BCCB-1D1B-4928-A3CB-E2754F8EBCBF}" srcOrd="3" destOrd="0" parTransId="{8420A213-E150-4093-B2B1-83D3EA0FC40E}" sibTransId="{643EFC8A-8E66-420D-9968-C773E790DE71}"/>
    <dgm:cxn modelId="{A8C051F6-CAF4-4494-B816-8F6B01F832C9}" type="presOf" srcId="{DDFC1FB1-E8F6-44D8-BD47-D8E9B011D118}" destId="{C4888B02-B439-4B5B-BAB5-21558F23DADD}" srcOrd="0" destOrd="0" presId="urn:microsoft.com/office/officeart/2005/8/layout/cycle2"/>
    <dgm:cxn modelId="{15317BC0-454D-450E-B4CB-E32717E89991}" type="presOf" srcId="{D9904288-1653-4D12-ACD5-A0EC1B75592D}" destId="{4641B472-A6B9-46F5-B0EE-3527606B23D4}" srcOrd="1" destOrd="0" presId="urn:microsoft.com/office/officeart/2005/8/layout/cycle2"/>
    <dgm:cxn modelId="{1A7275D8-6346-410F-B643-8ABBCFCD8E4F}" type="presOf" srcId="{EC9DFF30-F4FD-4AA0-9BFF-7FED4D2A8000}" destId="{CC784FB9-0AA5-4571-92AB-099F50BC435D}" srcOrd="1" destOrd="0" presId="urn:microsoft.com/office/officeart/2005/8/layout/cycle2"/>
    <dgm:cxn modelId="{7D6CE719-5940-4AB4-96E1-42CF96A17F46}" srcId="{BA4BE5DF-F32C-4FA5-A1A2-EDFD845F6631}" destId="{FBE5EE51-9D7A-4E6D-B8A9-F584B34D4D3D}" srcOrd="0" destOrd="0" parTransId="{87748596-D3AE-44F9-AA26-A1E46D84B969}" sibTransId="{C19D1542-A624-4208-B782-5E8C41F9CF03}"/>
    <dgm:cxn modelId="{F7CD5946-DB4F-4137-B200-D057C4B0AF49}" srcId="{BA4BE5DF-F32C-4FA5-A1A2-EDFD845F6631}" destId="{67C62E69-F33E-4D0C-BB39-8718C0BB0D25}" srcOrd="5" destOrd="0" parTransId="{D3F9F132-ABBA-42A1-AB83-7503F72A728C}" sibTransId="{C5BADEB8-55B3-46C8-B498-657EE12A3BC0}"/>
    <dgm:cxn modelId="{64D6A1BE-FF11-4C66-B811-8EC85FE3A0C9}" type="presOf" srcId="{643EFC8A-8E66-420D-9968-C773E790DE71}" destId="{EA791ECF-D911-48D9-B88B-86421C1B2319}" srcOrd="0" destOrd="0" presId="urn:microsoft.com/office/officeart/2005/8/layout/cycle2"/>
    <dgm:cxn modelId="{8ECC920C-1633-4AFB-AD1A-8D29B1E3BE3A}" type="presOf" srcId="{CAD4BB65-0DB7-45CA-B471-2AB9DD7E5CEB}" destId="{C2D8582A-A4DF-4509-8321-44EF619CF7BF}" srcOrd="0" destOrd="0" presId="urn:microsoft.com/office/officeart/2005/8/layout/cycle2"/>
    <dgm:cxn modelId="{425D56BD-41A9-4D6D-B4DF-6D01657231A8}" srcId="{BA4BE5DF-F32C-4FA5-A1A2-EDFD845F6631}" destId="{1E505BFA-4221-49A2-AF0A-EDC108C6E283}" srcOrd="7" destOrd="0" parTransId="{69908D13-D068-4930-BC40-EFB8DBB919F7}" sibTransId="{D9904288-1653-4D12-ACD5-A0EC1B75592D}"/>
    <dgm:cxn modelId="{3C4D0A88-6E5B-4236-B672-E5A0AA810D1C}" type="presOf" srcId="{5E384735-63C0-480B-A507-3679CA975D29}" destId="{2AB0C03A-25DA-4EC3-AF4F-834F9765E5FC}" srcOrd="1" destOrd="0" presId="urn:microsoft.com/office/officeart/2005/8/layout/cycle2"/>
    <dgm:cxn modelId="{3B0D0F40-7B9E-458E-BA60-2D3F4DE35E45}" srcId="{BA4BE5DF-F32C-4FA5-A1A2-EDFD845F6631}" destId="{19018C20-A7EB-4E6D-A185-E4B71241A96A}" srcOrd="2" destOrd="0" parTransId="{C4775C21-EF4E-4ECC-9D00-B1DA7A72758D}" sibTransId="{EC9DFF30-F4FD-4AA0-9BFF-7FED4D2A8000}"/>
    <dgm:cxn modelId="{50AF0BB0-107A-4E28-8C86-621061D0E8D5}" srcId="{BA4BE5DF-F32C-4FA5-A1A2-EDFD845F6631}" destId="{255E9D6E-A866-480E-B526-0F739C858C8D}" srcOrd="9" destOrd="0" parTransId="{F06F1138-6BF6-4305-B1DE-1A7E0E90468B}" sibTransId="{5E384735-63C0-480B-A507-3679CA975D29}"/>
    <dgm:cxn modelId="{BAFFAC88-DB77-4B2E-B114-8695FC8C84E5}" type="presOf" srcId="{C51C5FEE-B007-4DE3-9C15-7A414F07882B}" destId="{4E6E1FC0-0E84-4ECC-8E7D-2837D52D31A3}" srcOrd="0" destOrd="0" presId="urn:microsoft.com/office/officeart/2005/8/layout/cycle2"/>
    <dgm:cxn modelId="{40C87CEE-4326-4E5E-96F7-C5C7C18DEA26}" srcId="{BA4BE5DF-F32C-4FA5-A1A2-EDFD845F6631}" destId="{A17B90CE-5976-4243-87FA-7A4ACE439B9C}" srcOrd="10" destOrd="0" parTransId="{A9B89E6C-D03D-4346-9F4F-6C0FFEB93F33}" sibTransId="{255C870E-6968-4B1A-B245-F05CCFA65DA9}"/>
    <dgm:cxn modelId="{CC662FAD-4FC5-43C3-8E2D-5CA04508F7C6}" type="presOf" srcId="{255E9D6E-A866-480E-B526-0F739C858C8D}" destId="{8788CCC9-0696-4FD0-A23D-DD81B552836C}" srcOrd="0" destOrd="0" presId="urn:microsoft.com/office/officeart/2005/8/layout/cycle2"/>
    <dgm:cxn modelId="{7A59C778-3968-4D69-9086-E7EA472191E4}" type="presOf" srcId="{C5BADEB8-55B3-46C8-B498-657EE12A3BC0}" destId="{7D79D74F-113D-40C7-9E8B-5758D314E836}" srcOrd="0" destOrd="0" presId="urn:microsoft.com/office/officeart/2005/8/layout/cycle2"/>
    <dgm:cxn modelId="{050BB4DE-AE7B-44DE-891C-610EAAE16F2E}" type="presOf" srcId="{CB73DC44-ABC1-41AA-B614-ABF3A06F260E}" destId="{594D2C40-0332-4239-A7D2-C22E80CC2685}" srcOrd="0" destOrd="0" presId="urn:microsoft.com/office/officeart/2005/8/layout/cycle2"/>
    <dgm:cxn modelId="{79DB96F6-E561-4A75-8EDB-6E05E23879CA}" type="presOf" srcId="{BA4BE5DF-F32C-4FA5-A1A2-EDFD845F6631}" destId="{6608C72C-C15C-406E-866D-8A143484525F}" srcOrd="0" destOrd="0" presId="urn:microsoft.com/office/officeart/2005/8/layout/cycle2"/>
    <dgm:cxn modelId="{0AC0F286-ECE7-4FAA-A561-45E6331096CE}" type="presOf" srcId="{A17B90CE-5976-4243-87FA-7A4ACE439B9C}" destId="{BA29DFA2-4BFA-4E7D-8265-501E35EAC5EC}" srcOrd="0" destOrd="0" presId="urn:microsoft.com/office/officeart/2005/8/layout/cycle2"/>
    <dgm:cxn modelId="{4B2EC473-BA24-40A6-8FFD-81F02FCD96E6}" type="presOf" srcId="{255C870E-6968-4B1A-B245-F05CCFA65DA9}" destId="{3B802A5D-D190-4448-989A-FDB3E1458901}" srcOrd="0" destOrd="0" presId="urn:microsoft.com/office/officeart/2005/8/layout/cycle2"/>
    <dgm:cxn modelId="{0C5B5796-AA6F-48E9-BD78-5E478ACF8E84}" type="presOf" srcId="{643EFC8A-8E66-420D-9968-C773E790DE71}" destId="{2B91649B-4A8D-432C-885C-ECAA2970865B}" srcOrd="1" destOrd="0" presId="urn:microsoft.com/office/officeart/2005/8/layout/cycle2"/>
    <dgm:cxn modelId="{537A7C4A-F730-4199-8BB0-E29469CDD33E}" type="presOf" srcId="{B642DB6E-CA47-4B14-9439-8742E93CF339}" destId="{4D1EE6D6-E604-4FF7-A2EC-5C782C29533A}" srcOrd="1" destOrd="0" presId="urn:microsoft.com/office/officeart/2005/8/layout/cycle2"/>
    <dgm:cxn modelId="{56F1C243-7A20-4F04-B531-42393B9677C4}" type="presOf" srcId="{B087AAB2-DC88-4DA6-80B0-A904C756A1CD}" destId="{EBF0797B-CE67-4AC6-B397-6DCBD79E9ADF}" srcOrd="0" destOrd="0" presId="urn:microsoft.com/office/officeart/2005/8/layout/cycle2"/>
    <dgm:cxn modelId="{4D7E6871-6B28-4209-A626-FDBEDDD0DCEB}" type="presOf" srcId="{67C62E69-F33E-4D0C-BB39-8718C0BB0D25}" destId="{77902B5F-14B2-4FE0-8B61-0A054A06707C}" srcOrd="0" destOrd="0" presId="urn:microsoft.com/office/officeart/2005/8/layout/cycle2"/>
    <dgm:cxn modelId="{6FDA0770-8CEE-458B-8B32-5953147DF5F1}" srcId="{BA4BE5DF-F32C-4FA5-A1A2-EDFD845F6631}" destId="{CB73DC44-ABC1-41AA-B614-ABF3A06F260E}" srcOrd="6" destOrd="0" parTransId="{A64FA866-257A-46C0-A386-413AC603D727}" sibTransId="{CAD4BB65-0DB7-45CA-B471-2AB9DD7E5CEB}"/>
    <dgm:cxn modelId="{CB4646E4-D858-49F9-9B63-888B037C6948}" srcId="{BA4BE5DF-F32C-4FA5-A1A2-EDFD845F6631}" destId="{B087AAB2-DC88-4DA6-80B0-A904C756A1CD}" srcOrd="8" destOrd="0" parTransId="{7EBC26BE-FF83-4B4E-B1FB-BFB4E02AF100}" sibTransId="{DDFC1FB1-E8F6-44D8-BD47-D8E9B011D118}"/>
    <dgm:cxn modelId="{1C814215-6C77-4DBE-B052-60311AADEA05}" type="presOf" srcId="{255C870E-6968-4B1A-B245-F05CCFA65DA9}" destId="{61FDDB0C-273C-46A5-8B1C-D0351D87BD44}" srcOrd="1" destOrd="0" presId="urn:microsoft.com/office/officeart/2005/8/layout/cycle2"/>
    <dgm:cxn modelId="{3FBCFAD0-3E6E-4E31-9590-6F2C1C570E1F}" srcId="{BA4BE5DF-F32C-4FA5-A1A2-EDFD845F6631}" destId="{0482A9F4-F600-4DB9-BE1F-1A4F63DE26A7}" srcOrd="1" destOrd="0" parTransId="{8EC93FC0-9131-44C4-BAFD-A1DFAAFEDA0F}" sibTransId="{4273EC6D-A76A-4499-8482-37069CB98979}"/>
    <dgm:cxn modelId="{1E756AE3-A3BB-4DFA-A0AA-82532E4613B6}" type="presOf" srcId="{C19D1542-A624-4208-B782-5E8C41F9CF03}" destId="{A28CEA94-28A2-4907-AF32-6AFF281779F3}" srcOrd="1" destOrd="0" presId="urn:microsoft.com/office/officeart/2005/8/layout/cycle2"/>
    <dgm:cxn modelId="{D1F235AC-3299-4076-9F8D-EE6CFA214909}" type="presOf" srcId="{4273EC6D-A76A-4499-8482-37069CB98979}" destId="{EBFA5F51-4BF0-42C0-BA99-1E9C35294669}" srcOrd="0" destOrd="0" presId="urn:microsoft.com/office/officeart/2005/8/layout/cycle2"/>
    <dgm:cxn modelId="{F0E7305E-62EE-4E0E-B392-A26E01F98615}" type="presOf" srcId="{DDFC1FB1-E8F6-44D8-BD47-D8E9B011D118}" destId="{1EC46E6D-50D2-4C8B-8E60-FC16FAD3043D}" srcOrd="1" destOrd="0" presId="urn:microsoft.com/office/officeart/2005/8/layout/cycle2"/>
    <dgm:cxn modelId="{6689E678-84C1-41C8-A296-20EFACE7F937}" type="presOf" srcId="{B642DB6E-CA47-4B14-9439-8742E93CF339}" destId="{BBE0B28D-D4D4-490B-BD15-32BC816587DC}" srcOrd="0" destOrd="0" presId="urn:microsoft.com/office/officeart/2005/8/layout/cycle2"/>
    <dgm:cxn modelId="{05A8B9C7-CFAE-4D80-B0F8-E5C8FD07F00B}" type="presOf" srcId="{0482A9F4-F600-4DB9-BE1F-1A4F63DE26A7}" destId="{3A7604AD-4920-48D0-81E1-F03CED4714D3}" srcOrd="0" destOrd="0" presId="urn:microsoft.com/office/officeart/2005/8/layout/cycle2"/>
    <dgm:cxn modelId="{BD0C3765-F5EF-4424-8F48-748B57983683}" type="presOf" srcId="{1E505BFA-4221-49A2-AF0A-EDC108C6E283}" destId="{F83D210F-8397-4693-B901-CB4F15667817}" srcOrd="0" destOrd="0" presId="urn:microsoft.com/office/officeart/2005/8/layout/cycle2"/>
    <dgm:cxn modelId="{AD2BF4B9-163F-45BE-8AB7-27EDAF5425FF}" type="presOf" srcId="{5E384735-63C0-480B-A507-3679CA975D29}" destId="{A0E535BC-B2F5-4F55-9302-EFCFAA4C7E1D}" srcOrd="0" destOrd="0" presId="urn:microsoft.com/office/officeart/2005/8/layout/cycle2"/>
    <dgm:cxn modelId="{5F87E1D4-5723-4F17-B3C2-52B468AAD231}" type="presOf" srcId="{D9904288-1653-4D12-ACD5-A0EC1B75592D}" destId="{B4D61107-9EF9-45C9-A70D-AAD211200DF6}" srcOrd="0" destOrd="0" presId="urn:microsoft.com/office/officeart/2005/8/layout/cycle2"/>
    <dgm:cxn modelId="{2CDB539B-6615-4B71-857B-73298B88722B}" type="presOf" srcId="{EC9DFF30-F4FD-4AA0-9BFF-7FED4D2A8000}" destId="{A325AF45-278D-4E37-A6C2-D3D8EA2AFE72}" srcOrd="0" destOrd="0" presId="urn:microsoft.com/office/officeart/2005/8/layout/cycle2"/>
    <dgm:cxn modelId="{A4EB5D8B-84B5-4202-8DFF-BA9D9058A549}" type="presOf" srcId="{C5BADEB8-55B3-46C8-B498-657EE12A3BC0}" destId="{A207F86D-C805-441F-B017-18DBA65E65F8}" srcOrd="1" destOrd="0" presId="urn:microsoft.com/office/officeart/2005/8/layout/cycle2"/>
    <dgm:cxn modelId="{52C0890C-DFE0-4987-A40A-D7D64AE01F28}" type="presOf" srcId="{19018C20-A7EB-4E6D-A185-E4B71241A96A}" destId="{1663BD84-B42E-4366-9FD7-6A8F3BE33DE9}" srcOrd="0" destOrd="0" presId="urn:microsoft.com/office/officeart/2005/8/layout/cycle2"/>
    <dgm:cxn modelId="{E864CB65-D384-41D5-819B-68964DD42E9F}" type="presOf" srcId="{9E5346DC-972E-4F0D-9B54-04830F6C35E8}" destId="{1E0212DD-2895-4E45-9535-8BC6174A4E60}" srcOrd="1" destOrd="0" presId="urn:microsoft.com/office/officeart/2005/8/layout/cycle2"/>
    <dgm:cxn modelId="{BE70ECF2-AE19-4B3D-A74E-17B126E8B3B8}" type="presOf" srcId="{FBE5EE51-9D7A-4E6D-B8A9-F584B34D4D3D}" destId="{57496A55-628A-41B3-A8BC-FEBE4E97A7CD}" srcOrd="0" destOrd="0" presId="urn:microsoft.com/office/officeart/2005/8/layout/cycle2"/>
    <dgm:cxn modelId="{2C9C4165-5AD4-476A-AB29-BEA3D69EEAD9}" type="presOf" srcId="{CAD4BB65-0DB7-45CA-B471-2AB9DD7E5CEB}" destId="{016C4D7E-6034-4ED5-8337-8E4068E03FFA}" srcOrd="1" destOrd="0" presId="urn:microsoft.com/office/officeart/2005/8/layout/cycle2"/>
    <dgm:cxn modelId="{B0FAFED2-05E9-4491-A226-657447DCAB0D}" type="presParOf" srcId="{6608C72C-C15C-406E-866D-8A143484525F}" destId="{57496A55-628A-41B3-A8BC-FEBE4E97A7CD}" srcOrd="0" destOrd="0" presId="urn:microsoft.com/office/officeart/2005/8/layout/cycle2"/>
    <dgm:cxn modelId="{CFFF58C1-F8E4-48FC-B13A-F1DBD9DB5B83}" type="presParOf" srcId="{6608C72C-C15C-406E-866D-8A143484525F}" destId="{48002C7C-76B9-47F1-9CA6-8A458B762612}" srcOrd="1" destOrd="0" presId="urn:microsoft.com/office/officeart/2005/8/layout/cycle2"/>
    <dgm:cxn modelId="{EF95508E-8497-40EC-8246-00A1F5CCB855}" type="presParOf" srcId="{48002C7C-76B9-47F1-9CA6-8A458B762612}" destId="{A28CEA94-28A2-4907-AF32-6AFF281779F3}" srcOrd="0" destOrd="0" presId="urn:microsoft.com/office/officeart/2005/8/layout/cycle2"/>
    <dgm:cxn modelId="{96EF61C0-C609-49E7-82A0-672ED9E51716}" type="presParOf" srcId="{6608C72C-C15C-406E-866D-8A143484525F}" destId="{3A7604AD-4920-48D0-81E1-F03CED4714D3}" srcOrd="2" destOrd="0" presId="urn:microsoft.com/office/officeart/2005/8/layout/cycle2"/>
    <dgm:cxn modelId="{29A570F8-1D18-4427-8BC6-6301515E3B6D}" type="presParOf" srcId="{6608C72C-C15C-406E-866D-8A143484525F}" destId="{EBFA5F51-4BF0-42C0-BA99-1E9C35294669}" srcOrd="3" destOrd="0" presId="urn:microsoft.com/office/officeart/2005/8/layout/cycle2"/>
    <dgm:cxn modelId="{22CABAF8-3F01-485A-91EA-ED17C743E61C}" type="presParOf" srcId="{EBFA5F51-4BF0-42C0-BA99-1E9C35294669}" destId="{10C3C97A-CEEA-4659-BB72-A8142072CB5C}" srcOrd="0" destOrd="0" presId="urn:microsoft.com/office/officeart/2005/8/layout/cycle2"/>
    <dgm:cxn modelId="{05610789-259C-4E0D-9093-2E1FDD0FD0D5}" type="presParOf" srcId="{6608C72C-C15C-406E-866D-8A143484525F}" destId="{1663BD84-B42E-4366-9FD7-6A8F3BE33DE9}" srcOrd="4" destOrd="0" presId="urn:microsoft.com/office/officeart/2005/8/layout/cycle2"/>
    <dgm:cxn modelId="{5BD83EC6-8F1F-43EE-9F52-D62553421AB2}" type="presParOf" srcId="{6608C72C-C15C-406E-866D-8A143484525F}" destId="{A325AF45-278D-4E37-A6C2-D3D8EA2AFE72}" srcOrd="5" destOrd="0" presId="urn:microsoft.com/office/officeart/2005/8/layout/cycle2"/>
    <dgm:cxn modelId="{F52A9F88-13E7-4957-8BDE-238AE4F37E4B}" type="presParOf" srcId="{A325AF45-278D-4E37-A6C2-D3D8EA2AFE72}" destId="{CC784FB9-0AA5-4571-92AB-099F50BC435D}" srcOrd="0" destOrd="0" presId="urn:microsoft.com/office/officeart/2005/8/layout/cycle2"/>
    <dgm:cxn modelId="{3B79E22C-EB84-414A-92B3-2922B1D2E2E4}" type="presParOf" srcId="{6608C72C-C15C-406E-866D-8A143484525F}" destId="{7016E39C-1F81-4C7C-B665-93CC54D51B46}" srcOrd="6" destOrd="0" presId="urn:microsoft.com/office/officeart/2005/8/layout/cycle2"/>
    <dgm:cxn modelId="{55872483-0BFB-4064-BDFF-5F415330D080}" type="presParOf" srcId="{6608C72C-C15C-406E-866D-8A143484525F}" destId="{EA791ECF-D911-48D9-B88B-86421C1B2319}" srcOrd="7" destOrd="0" presId="urn:microsoft.com/office/officeart/2005/8/layout/cycle2"/>
    <dgm:cxn modelId="{ABB14E03-A525-46EE-A2A3-57739C28D3F9}" type="presParOf" srcId="{EA791ECF-D911-48D9-B88B-86421C1B2319}" destId="{2B91649B-4A8D-432C-885C-ECAA2970865B}" srcOrd="0" destOrd="0" presId="urn:microsoft.com/office/officeart/2005/8/layout/cycle2"/>
    <dgm:cxn modelId="{34F3209D-1C46-4EB2-A14B-F958D54FD6C6}" type="presParOf" srcId="{6608C72C-C15C-406E-866D-8A143484525F}" destId="{815843F3-8039-48AF-BB88-8E57E290194D}" srcOrd="8" destOrd="0" presId="urn:microsoft.com/office/officeart/2005/8/layout/cycle2"/>
    <dgm:cxn modelId="{6980735B-647B-4861-9046-4D1727F75DB7}" type="presParOf" srcId="{6608C72C-C15C-406E-866D-8A143484525F}" destId="{AD6729BA-AA9C-4593-B9ED-0A1E223E987A}" srcOrd="9" destOrd="0" presId="urn:microsoft.com/office/officeart/2005/8/layout/cycle2"/>
    <dgm:cxn modelId="{D680A74A-BB05-4032-8211-5027D7252DC5}" type="presParOf" srcId="{AD6729BA-AA9C-4593-B9ED-0A1E223E987A}" destId="{1E0212DD-2895-4E45-9535-8BC6174A4E60}" srcOrd="0" destOrd="0" presId="urn:microsoft.com/office/officeart/2005/8/layout/cycle2"/>
    <dgm:cxn modelId="{7B1D765E-5C67-4A27-AAB0-49EA608F19E9}" type="presParOf" srcId="{6608C72C-C15C-406E-866D-8A143484525F}" destId="{77902B5F-14B2-4FE0-8B61-0A054A06707C}" srcOrd="10" destOrd="0" presId="urn:microsoft.com/office/officeart/2005/8/layout/cycle2"/>
    <dgm:cxn modelId="{5EB6CD7C-CCD4-48F7-9D78-4CF6AFE00480}" type="presParOf" srcId="{6608C72C-C15C-406E-866D-8A143484525F}" destId="{7D79D74F-113D-40C7-9E8B-5758D314E836}" srcOrd="11" destOrd="0" presId="urn:microsoft.com/office/officeart/2005/8/layout/cycle2"/>
    <dgm:cxn modelId="{C4B7325A-570A-4FCA-AA6D-3B0AC355C17B}" type="presParOf" srcId="{7D79D74F-113D-40C7-9E8B-5758D314E836}" destId="{A207F86D-C805-441F-B017-18DBA65E65F8}" srcOrd="0" destOrd="0" presId="urn:microsoft.com/office/officeart/2005/8/layout/cycle2"/>
    <dgm:cxn modelId="{A624466F-18ED-431B-B03E-295FF36E0F96}" type="presParOf" srcId="{6608C72C-C15C-406E-866D-8A143484525F}" destId="{594D2C40-0332-4239-A7D2-C22E80CC2685}" srcOrd="12" destOrd="0" presId="urn:microsoft.com/office/officeart/2005/8/layout/cycle2"/>
    <dgm:cxn modelId="{D4F13664-1121-45AB-9B2B-578A8A9A1D29}" type="presParOf" srcId="{6608C72C-C15C-406E-866D-8A143484525F}" destId="{C2D8582A-A4DF-4509-8321-44EF619CF7BF}" srcOrd="13" destOrd="0" presId="urn:microsoft.com/office/officeart/2005/8/layout/cycle2"/>
    <dgm:cxn modelId="{45AE14AA-0A95-4A59-8FFF-79C423F32C9F}" type="presParOf" srcId="{C2D8582A-A4DF-4509-8321-44EF619CF7BF}" destId="{016C4D7E-6034-4ED5-8337-8E4068E03FFA}" srcOrd="0" destOrd="0" presId="urn:microsoft.com/office/officeart/2005/8/layout/cycle2"/>
    <dgm:cxn modelId="{4E524FE2-45EA-422B-A1AD-581A10BDAD2E}" type="presParOf" srcId="{6608C72C-C15C-406E-866D-8A143484525F}" destId="{F83D210F-8397-4693-B901-CB4F15667817}" srcOrd="14" destOrd="0" presId="urn:microsoft.com/office/officeart/2005/8/layout/cycle2"/>
    <dgm:cxn modelId="{11328BB6-2A70-4A9A-8C06-05400B58B434}" type="presParOf" srcId="{6608C72C-C15C-406E-866D-8A143484525F}" destId="{B4D61107-9EF9-45C9-A70D-AAD211200DF6}" srcOrd="15" destOrd="0" presId="urn:microsoft.com/office/officeart/2005/8/layout/cycle2"/>
    <dgm:cxn modelId="{EA3D106A-517E-4EF9-A05A-0B6BADEC0A8E}" type="presParOf" srcId="{B4D61107-9EF9-45C9-A70D-AAD211200DF6}" destId="{4641B472-A6B9-46F5-B0EE-3527606B23D4}" srcOrd="0" destOrd="0" presId="urn:microsoft.com/office/officeart/2005/8/layout/cycle2"/>
    <dgm:cxn modelId="{467A7D87-380B-4DF9-8CAF-543565D0A467}" type="presParOf" srcId="{6608C72C-C15C-406E-866D-8A143484525F}" destId="{EBF0797B-CE67-4AC6-B397-6DCBD79E9ADF}" srcOrd="16" destOrd="0" presId="urn:microsoft.com/office/officeart/2005/8/layout/cycle2"/>
    <dgm:cxn modelId="{4467C28F-58E2-4AC6-B353-25F560DD340F}" type="presParOf" srcId="{6608C72C-C15C-406E-866D-8A143484525F}" destId="{C4888B02-B439-4B5B-BAB5-21558F23DADD}" srcOrd="17" destOrd="0" presId="urn:microsoft.com/office/officeart/2005/8/layout/cycle2"/>
    <dgm:cxn modelId="{9D9433EF-1DCB-4C7F-98A3-76EB4A53AA2E}" type="presParOf" srcId="{C4888B02-B439-4B5B-BAB5-21558F23DADD}" destId="{1EC46E6D-50D2-4C8B-8E60-FC16FAD3043D}" srcOrd="0" destOrd="0" presId="urn:microsoft.com/office/officeart/2005/8/layout/cycle2"/>
    <dgm:cxn modelId="{CF8A1AFA-219F-4984-9E00-674660F30292}" type="presParOf" srcId="{6608C72C-C15C-406E-866D-8A143484525F}" destId="{8788CCC9-0696-4FD0-A23D-DD81B552836C}" srcOrd="18" destOrd="0" presId="urn:microsoft.com/office/officeart/2005/8/layout/cycle2"/>
    <dgm:cxn modelId="{665013E7-BC7D-48B9-8E38-3FF45FCEEDE4}" type="presParOf" srcId="{6608C72C-C15C-406E-866D-8A143484525F}" destId="{A0E535BC-B2F5-4F55-9302-EFCFAA4C7E1D}" srcOrd="19" destOrd="0" presId="urn:microsoft.com/office/officeart/2005/8/layout/cycle2"/>
    <dgm:cxn modelId="{547F4485-C8AC-4D88-A918-BD5A9F12825C}" type="presParOf" srcId="{A0E535BC-B2F5-4F55-9302-EFCFAA4C7E1D}" destId="{2AB0C03A-25DA-4EC3-AF4F-834F9765E5FC}" srcOrd="0" destOrd="0" presId="urn:microsoft.com/office/officeart/2005/8/layout/cycle2"/>
    <dgm:cxn modelId="{69FE024A-34AC-409A-A123-1ACED0973AE1}" type="presParOf" srcId="{6608C72C-C15C-406E-866D-8A143484525F}" destId="{BA29DFA2-4BFA-4E7D-8265-501E35EAC5EC}" srcOrd="20" destOrd="0" presId="urn:microsoft.com/office/officeart/2005/8/layout/cycle2"/>
    <dgm:cxn modelId="{E8DBACC3-DE65-4CFA-B45E-C3119AE392AE}" type="presParOf" srcId="{6608C72C-C15C-406E-866D-8A143484525F}" destId="{3B802A5D-D190-4448-989A-FDB3E1458901}" srcOrd="21" destOrd="0" presId="urn:microsoft.com/office/officeart/2005/8/layout/cycle2"/>
    <dgm:cxn modelId="{EE5754A6-6785-4FA7-998B-2F0E4BBB6031}" type="presParOf" srcId="{3B802A5D-D190-4448-989A-FDB3E1458901}" destId="{61FDDB0C-273C-46A5-8B1C-D0351D87BD44}" srcOrd="0" destOrd="0" presId="urn:microsoft.com/office/officeart/2005/8/layout/cycle2"/>
    <dgm:cxn modelId="{467228DA-EF47-48CA-903A-9B2C94CC3AFF}" type="presParOf" srcId="{6608C72C-C15C-406E-866D-8A143484525F}" destId="{4E6E1FC0-0E84-4ECC-8E7D-2837D52D31A3}" srcOrd="22" destOrd="0" presId="urn:microsoft.com/office/officeart/2005/8/layout/cycle2"/>
    <dgm:cxn modelId="{E7C2B46E-6425-44E7-8F8B-AEC4198DEFFF}" type="presParOf" srcId="{6608C72C-C15C-406E-866D-8A143484525F}" destId="{BBE0B28D-D4D4-490B-BD15-32BC816587DC}" srcOrd="23" destOrd="0" presId="urn:microsoft.com/office/officeart/2005/8/layout/cycle2"/>
    <dgm:cxn modelId="{AD382176-0BE6-4BC9-B73D-6ED92E0CC211}" type="presParOf" srcId="{BBE0B28D-D4D4-490B-BD15-32BC816587DC}" destId="{4D1EE6D6-E604-4FF7-A2EC-5C782C29533A}" srcOrd="0" destOrd="0" presId="urn:microsoft.com/office/officeart/2005/8/layout/cycle2"/>
  </dgm:cxnLst>
  <dgm:bg>
    <a:solidFill>
      <a:schemeClr val="bg1"/>
    </a:solidFill>
  </dgm:bg>
  <dgm:whole>
    <a:ln>
      <a:noFill/>
    </a:ln>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57496A55-628A-41B3-A8BC-FEBE4E97A7CD}">
      <dsp:nvSpPr>
        <dsp:cNvPr id="0" name=""/>
        <dsp:cNvSpPr/>
      </dsp:nvSpPr>
      <dsp:spPr>
        <a:xfrm>
          <a:off x="2946957" y="2423"/>
          <a:ext cx="910333" cy="910333"/>
        </a:xfrm>
        <a:prstGeom prst="ellipse">
          <a:avLst/>
        </a:prstGeom>
        <a:solidFill>
          <a:srgbClr val="954EC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PROSINEC</a:t>
          </a:r>
          <a:endParaRPr lang="cs-CZ" sz="1100" b="1" kern="1200" dirty="0">
            <a:solidFill>
              <a:schemeClr val="tx1"/>
            </a:solidFill>
            <a:latin typeface="+mj-lt"/>
          </a:endParaRPr>
        </a:p>
      </dsp:txBody>
      <dsp:txXfrm>
        <a:off x="2946957" y="2423"/>
        <a:ext cx="910333" cy="910333"/>
      </dsp:txXfrm>
    </dsp:sp>
    <dsp:sp modelId="{48002C7C-76B9-47F1-9CA6-8A458B762612}">
      <dsp:nvSpPr>
        <dsp:cNvPr id="0" name=""/>
        <dsp:cNvSpPr/>
      </dsp:nvSpPr>
      <dsp:spPr>
        <a:xfrm rot="900000">
          <a:off x="3934481" y="478965"/>
          <a:ext cx="24146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900000">
        <a:off x="3934481" y="478965"/>
        <a:ext cx="241460" cy="307237"/>
      </dsp:txXfrm>
    </dsp:sp>
    <dsp:sp modelId="{3A7604AD-4920-48D0-81E1-F03CED4714D3}">
      <dsp:nvSpPr>
        <dsp:cNvPr id="0" name=""/>
        <dsp:cNvSpPr/>
      </dsp:nvSpPr>
      <dsp:spPr>
        <a:xfrm>
          <a:off x="4266333" y="355949"/>
          <a:ext cx="910333" cy="910333"/>
        </a:xfrm>
        <a:prstGeom prst="ellipse">
          <a:avLst/>
        </a:prstGeom>
        <a:solidFill>
          <a:srgbClr val="799FC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LEDEN</a:t>
          </a:r>
          <a:endParaRPr lang="cs-CZ" sz="1100" b="1" kern="1200" dirty="0">
            <a:solidFill>
              <a:schemeClr val="tx1"/>
            </a:solidFill>
            <a:latin typeface="+mj-lt"/>
          </a:endParaRPr>
        </a:p>
      </dsp:txBody>
      <dsp:txXfrm>
        <a:off x="4266333" y="355949"/>
        <a:ext cx="910333" cy="910333"/>
      </dsp:txXfrm>
    </dsp:sp>
    <dsp:sp modelId="{EBFA5F51-4BF0-42C0-BA99-1E9C35294669}">
      <dsp:nvSpPr>
        <dsp:cNvPr id="0" name=""/>
        <dsp:cNvSpPr/>
      </dsp:nvSpPr>
      <dsp:spPr>
        <a:xfrm rot="2700000">
          <a:off x="5078864" y="1135590"/>
          <a:ext cx="24146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2700000">
        <a:off x="5078864" y="1135590"/>
        <a:ext cx="241460" cy="307237"/>
      </dsp:txXfrm>
    </dsp:sp>
    <dsp:sp modelId="{1663BD84-B42E-4366-9FD7-6A8F3BE33DE9}">
      <dsp:nvSpPr>
        <dsp:cNvPr id="0" name=""/>
        <dsp:cNvSpPr/>
      </dsp:nvSpPr>
      <dsp:spPr>
        <a:xfrm>
          <a:off x="5232184" y="1321800"/>
          <a:ext cx="910333" cy="910333"/>
        </a:xfrm>
        <a:prstGeom prst="ellipse">
          <a:avLst/>
        </a:prstGeom>
        <a:solidFill>
          <a:srgbClr val="4AABC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ÚNOR</a:t>
          </a:r>
          <a:endParaRPr lang="cs-CZ" sz="1100" b="1" kern="1200" dirty="0">
            <a:solidFill>
              <a:schemeClr val="tx1"/>
            </a:solidFill>
            <a:latin typeface="+mj-lt"/>
          </a:endParaRPr>
        </a:p>
      </dsp:txBody>
      <dsp:txXfrm>
        <a:off x="5232184" y="1321800"/>
        <a:ext cx="910333" cy="910333"/>
      </dsp:txXfrm>
    </dsp:sp>
    <dsp:sp modelId="{A325AF45-278D-4E37-A6C2-D3D8EA2AFE72}">
      <dsp:nvSpPr>
        <dsp:cNvPr id="0" name=""/>
        <dsp:cNvSpPr/>
      </dsp:nvSpPr>
      <dsp:spPr>
        <a:xfrm rot="4500000">
          <a:off x="5741616" y="2276435"/>
          <a:ext cx="24146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4500000">
        <a:off x="5741616" y="2276435"/>
        <a:ext cx="241460" cy="307237"/>
      </dsp:txXfrm>
    </dsp:sp>
    <dsp:sp modelId="{7016E39C-1F81-4C7C-B665-93CC54D51B46}">
      <dsp:nvSpPr>
        <dsp:cNvPr id="0" name=""/>
        <dsp:cNvSpPr/>
      </dsp:nvSpPr>
      <dsp:spPr>
        <a:xfrm>
          <a:off x="5585710" y="2641177"/>
          <a:ext cx="910333" cy="910333"/>
        </a:xfrm>
        <a:prstGeom prst="ellipse">
          <a:avLst/>
        </a:prstGeom>
        <a:solidFill>
          <a:srgbClr val="29E3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BŘEZEN</a:t>
          </a:r>
          <a:endParaRPr lang="cs-CZ" sz="1100" b="1" kern="1200" dirty="0">
            <a:solidFill>
              <a:schemeClr val="tx1"/>
            </a:solidFill>
            <a:latin typeface="+mj-lt"/>
          </a:endParaRPr>
        </a:p>
      </dsp:txBody>
      <dsp:txXfrm>
        <a:off x="5585710" y="2641177"/>
        <a:ext cx="910333" cy="910333"/>
      </dsp:txXfrm>
    </dsp:sp>
    <dsp:sp modelId="{EA791ECF-D911-48D9-B88B-86421C1B2319}">
      <dsp:nvSpPr>
        <dsp:cNvPr id="0" name=""/>
        <dsp:cNvSpPr/>
      </dsp:nvSpPr>
      <dsp:spPr>
        <a:xfrm rot="6300000">
          <a:off x="5745153" y="3595812"/>
          <a:ext cx="24146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6300000">
        <a:off x="5745153" y="3595812"/>
        <a:ext cx="241460" cy="307237"/>
      </dsp:txXfrm>
    </dsp:sp>
    <dsp:sp modelId="{815843F3-8039-48AF-BB88-8E57E290194D}">
      <dsp:nvSpPr>
        <dsp:cNvPr id="0" name=""/>
        <dsp:cNvSpPr/>
      </dsp:nvSpPr>
      <dsp:spPr>
        <a:xfrm>
          <a:off x="5232184" y="3960553"/>
          <a:ext cx="910333" cy="910333"/>
        </a:xfrm>
        <a:prstGeom prst="ellipse">
          <a:avLst/>
        </a:prstGeom>
        <a:solidFill>
          <a:srgbClr val="67F11B"/>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DUBEN</a:t>
          </a:r>
          <a:endParaRPr lang="cs-CZ" sz="1100" b="1" kern="1200" dirty="0">
            <a:solidFill>
              <a:schemeClr val="tx1"/>
            </a:solidFill>
            <a:latin typeface="+mj-lt"/>
          </a:endParaRPr>
        </a:p>
      </dsp:txBody>
      <dsp:txXfrm>
        <a:off x="5232184" y="3960553"/>
        <a:ext cx="910333" cy="910333"/>
      </dsp:txXfrm>
    </dsp:sp>
    <dsp:sp modelId="{AD6729BA-AA9C-4593-B9ED-0A1E223E987A}">
      <dsp:nvSpPr>
        <dsp:cNvPr id="0" name=""/>
        <dsp:cNvSpPr/>
      </dsp:nvSpPr>
      <dsp:spPr>
        <a:xfrm rot="8100000">
          <a:off x="5088528" y="4740195"/>
          <a:ext cx="24146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8100000">
        <a:off x="5088528" y="4740195"/>
        <a:ext cx="241460" cy="307237"/>
      </dsp:txXfrm>
    </dsp:sp>
    <dsp:sp modelId="{77902B5F-14B2-4FE0-8B61-0A054A06707C}">
      <dsp:nvSpPr>
        <dsp:cNvPr id="0" name=""/>
        <dsp:cNvSpPr/>
      </dsp:nvSpPr>
      <dsp:spPr>
        <a:xfrm>
          <a:off x="4266333" y="4926404"/>
          <a:ext cx="910333" cy="910333"/>
        </a:xfrm>
        <a:prstGeom prst="ellipse">
          <a:avLst/>
        </a:prstGeom>
        <a:solidFill>
          <a:srgbClr val="FF006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KVĚTEN</a:t>
          </a:r>
          <a:endParaRPr lang="cs-CZ" sz="1100" b="1" kern="1200" dirty="0">
            <a:solidFill>
              <a:schemeClr val="tx1"/>
            </a:solidFill>
            <a:latin typeface="+mj-lt"/>
          </a:endParaRPr>
        </a:p>
      </dsp:txBody>
      <dsp:txXfrm>
        <a:off x="4266333" y="4926404"/>
        <a:ext cx="910333" cy="910333"/>
      </dsp:txXfrm>
    </dsp:sp>
    <dsp:sp modelId="{7D79D74F-113D-40C7-9E8B-5758D314E836}">
      <dsp:nvSpPr>
        <dsp:cNvPr id="0" name=""/>
        <dsp:cNvSpPr/>
      </dsp:nvSpPr>
      <dsp:spPr>
        <a:xfrm rot="9900000">
          <a:off x="3947683" y="5402947"/>
          <a:ext cx="24146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9900000">
        <a:off x="3947683" y="5402947"/>
        <a:ext cx="241460" cy="307237"/>
      </dsp:txXfrm>
    </dsp:sp>
    <dsp:sp modelId="{594D2C40-0332-4239-A7D2-C22E80CC2685}">
      <dsp:nvSpPr>
        <dsp:cNvPr id="0" name=""/>
        <dsp:cNvSpPr/>
      </dsp:nvSpPr>
      <dsp:spPr>
        <a:xfrm>
          <a:off x="2946957" y="5279930"/>
          <a:ext cx="910333" cy="910333"/>
        </a:xfrm>
        <a:prstGeom prst="ellipse">
          <a:avLst/>
        </a:prstGeom>
        <a:solidFill>
          <a:srgbClr val="FF0000"/>
        </a:solidFill>
        <a:ln w="57150">
          <a:solidFill>
            <a:srgbClr val="FF0000"/>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2"/>
        </a:lnRef>
        <a:fillRef idx="3">
          <a:schemeClr val="accent2"/>
        </a:fillRef>
        <a:effectRef idx="3">
          <a:schemeClr val="accent2"/>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rPr>
            <a:t>ČERVEN</a:t>
          </a:r>
          <a:endParaRPr lang="cs-CZ" sz="1100" b="1" kern="1200" dirty="0">
            <a:solidFill>
              <a:schemeClr val="tx1"/>
            </a:solidFill>
          </a:endParaRPr>
        </a:p>
      </dsp:txBody>
      <dsp:txXfrm>
        <a:off x="2946957" y="5279930"/>
        <a:ext cx="910333" cy="910333"/>
      </dsp:txXfrm>
    </dsp:sp>
    <dsp:sp modelId="{C2D8582A-A4DF-4509-8321-44EF619CF7BF}">
      <dsp:nvSpPr>
        <dsp:cNvPr id="0" name=""/>
        <dsp:cNvSpPr/>
      </dsp:nvSpPr>
      <dsp:spPr>
        <a:xfrm rot="11700000">
          <a:off x="2628306" y="5406484"/>
          <a:ext cx="24146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11700000">
        <a:off x="2628306" y="5406484"/>
        <a:ext cx="241460" cy="307237"/>
      </dsp:txXfrm>
    </dsp:sp>
    <dsp:sp modelId="{F83D210F-8397-4693-B901-CB4F15667817}">
      <dsp:nvSpPr>
        <dsp:cNvPr id="0" name=""/>
        <dsp:cNvSpPr/>
      </dsp:nvSpPr>
      <dsp:spPr>
        <a:xfrm>
          <a:off x="1627580" y="4926404"/>
          <a:ext cx="910333" cy="910333"/>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66725">
            <a:lnSpc>
              <a:spcPct val="90000"/>
            </a:lnSpc>
            <a:spcBef>
              <a:spcPct val="0"/>
            </a:spcBef>
            <a:spcAft>
              <a:spcPct val="35000"/>
            </a:spcAft>
          </a:pPr>
          <a:r>
            <a:rPr lang="cs-CZ" sz="1050" b="1" kern="1200" dirty="0" smtClean="0">
              <a:solidFill>
                <a:schemeClr val="tx1"/>
              </a:solidFill>
              <a:latin typeface="+mj-lt"/>
            </a:rPr>
            <a:t>ČERVENEC</a:t>
          </a:r>
          <a:endParaRPr lang="cs-CZ" sz="1050" b="1" kern="1200" dirty="0">
            <a:solidFill>
              <a:schemeClr val="tx1"/>
            </a:solidFill>
            <a:latin typeface="+mj-lt"/>
          </a:endParaRPr>
        </a:p>
      </dsp:txBody>
      <dsp:txXfrm>
        <a:off x="1627580" y="4926404"/>
        <a:ext cx="910333" cy="910333"/>
      </dsp:txXfrm>
    </dsp:sp>
    <dsp:sp modelId="{B4D61107-9EF9-45C9-A70D-AAD211200DF6}">
      <dsp:nvSpPr>
        <dsp:cNvPr id="0" name=""/>
        <dsp:cNvSpPr/>
      </dsp:nvSpPr>
      <dsp:spPr>
        <a:xfrm rot="13500000">
          <a:off x="1575517" y="4801528"/>
          <a:ext cx="16161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13500000">
        <a:off x="1575517" y="4801528"/>
        <a:ext cx="161610" cy="307237"/>
      </dsp:txXfrm>
    </dsp:sp>
    <dsp:sp modelId="{EBF0797B-CE67-4AC6-B397-6DCBD79E9ADF}">
      <dsp:nvSpPr>
        <dsp:cNvPr id="0" name=""/>
        <dsp:cNvSpPr/>
      </dsp:nvSpPr>
      <dsp:spPr>
        <a:xfrm>
          <a:off x="511068" y="3809893"/>
          <a:ext cx="1211654" cy="1211654"/>
        </a:xfrm>
        <a:prstGeom prst="ellipse">
          <a:avLst/>
        </a:prstGeom>
        <a:solidFill>
          <a:schemeClr val="bg1"/>
        </a:solidFill>
        <a:ln w="57150" cap="flat" cmpd="sng" algn="ctr">
          <a:solidFill>
            <a:srgbClr val="FFC0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cs-CZ" sz="3200" b="1" kern="1200" dirty="0" smtClean="0">
              <a:solidFill>
                <a:schemeClr val="tx1"/>
              </a:solidFill>
              <a:latin typeface="+mj-lt"/>
            </a:rPr>
            <a:t>8. </a:t>
          </a:r>
          <a:r>
            <a:rPr lang="cs-CZ" sz="2000" b="1" kern="1200" dirty="0" smtClean="0">
              <a:solidFill>
                <a:schemeClr val="tx1"/>
              </a:solidFill>
              <a:latin typeface="+mj-lt"/>
            </a:rPr>
            <a:t>MĚSÍC</a:t>
          </a:r>
          <a:endParaRPr lang="cs-CZ" sz="2000" b="1" kern="1200" dirty="0">
            <a:solidFill>
              <a:schemeClr val="tx1"/>
            </a:solidFill>
            <a:latin typeface="+mj-lt"/>
          </a:endParaRPr>
        </a:p>
      </dsp:txBody>
      <dsp:txXfrm>
        <a:off x="511068" y="3809893"/>
        <a:ext cx="1211654" cy="1211654"/>
      </dsp:txXfrm>
    </dsp:sp>
    <dsp:sp modelId="{C4888B02-B439-4B5B-BAB5-21558F23DADD}">
      <dsp:nvSpPr>
        <dsp:cNvPr id="0" name=""/>
        <dsp:cNvSpPr/>
      </dsp:nvSpPr>
      <dsp:spPr>
        <a:xfrm rot="15300000">
          <a:off x="841014" y="3534068"/>
          <a:ext cx="16161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15300000">
        <a:off x="841014" y="3534068"/>
        <a:ext cx="161610" cy="307237"/>
      </dsp:txXfrm>
    </dsp:sp>
    <dsp:sp modelId="{8788CCC9-0696-4FD0-A23D-DD81B552836C}">
      <dsp:nvSpPr>
        <dsp:cNvPr id="0" name=""/>
        <dsp:cNvSpPr/>
      </dsp:nvSpPr>
      <dsp:spPr>
        <a:xfrm>
          <a:off x="308203" y="2641177"/>
          <a:ext cx="910333" cy="910333"/>
        </a:xfrm>
        <a:prstGeom prst="ellipse">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ZÁŘÍ</a:t>
          </a:r>
          <a:r>
            <a:rPr lang="cs-CZ" sz="1900" b="1" kern="1200" dirty="0" smtClean="0">
              <a:solidFill>
                <a:schemeClr val="tx1"/>
              </a:solidFill>
              <a:latin typeface="+mj-lt"/>
            </a:rPr>
            <a:t> </a:t>
          </a:r>
          <a:endParaRPr lang="cs-CZ" sz="1900" b="1" kern="1200" dirty="0">
            <a:solidFill>
              <a:schemeClr val="tx1"/>
            </a:solidFill>
            <a:latin typeface="+mj-lt"/>
          </a:endParaRPr>
        </a:p>
      </dsp:txBody>
      <dsp:txXfrm>
        <a:off x="308203" y="2641177"/>
        <a:ext cx="910333" cy="910333"/>
      </dsp:txXfrm>
    </dsp:sp>
    <dsp:sp modelId="{A0E535BC-B2F5-4F55-9302-EFCFAA4C7E1D}">
      <dsp:nvSpPr>
        <dsp:cNvPr id="0" name=""/>
        <dsp:cNvSpPr/>
      </dsp:nvSpPr>
      <dsp:spPr>
        <a:xfrm rot="17100000">
          <a:off x="817634" y="2289637"/>
          <a:ext cx="24146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17100000">
        <a:off x="817634" y="2289637"/>
        <a:ext cx="241460" cy="307237"/>
      </dsp:txXfrm>
    </dsp:sp>
    <dsp:sp modelId="{BA29DFA2-4BFA-4E7D-8265-501E35EAC5EC}">
      <dsp:nvSpPr>
        <dsp:cNvPr id="0" name=""/>
        <dsp:cNvSpPr/>
      </dsp:nvSpPr>
      <dsp:spPr>
        <a:xfrm>
          <a:off x="661729" y="1321800"/>
          <a:ext cx="910333" cy="910333"/>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ŘÍJEN</a:t>
          </a:r>
          <a:r>
            <a:rPr lang="cs-CZ" sz="1900" b="1" kern="1200" dirty="0" smtClean="0">
              <a:latin typeface="+mj-lt"/>
            </a:rPr>
            <a:t> </a:t>
          </a:r>
          <a:endParaRPr lang="cs-CZ" sz="1900" b="1" kern="1200" dirty="0">
            <a:latin typeface="+mj-lt"/>
          </a:endParaRPr>
        </a:p>
      </dsp:txBody>
      <dsp:txXfrm>
        <a:off x="661729" y="1321800"/>
        <a:ext cx="910333" cy="910333"/>
      </dsp:txXfrm>
    </dsp:sp>
    <dsp:sp modelId="{3B802A5D-D190-4448-989A-FDB3E1458901}">
      <dsp:nvSpPr>
        <dsp:cNvPr id="0" name=""/>
        <dsp:cNvSpPr/>
      </dsp:nvSpPr>
      <dsp:spPr>
        <a:xfrm rot="18900000">
          <a:off x="1474259" y="1145254"/>
          <a:ext cx="24146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18900000">
        <a:off x="1474259" y="1145254"/>
        <a:ext cx="241460" cy="307237"/>
      </dsp:txXfrm>
    </dsp:sp>
    <dsp:sp modelId="{4E6E1FC0-0E84-4ECC-8E7D-2837D52D31A3}">
      <dsp:nvSpPr>
        <dsp:cNvPr id="0" name=""/>
        <dsp:cNvSpPr/>
      </dsp:nvSpPr>
      <dsp:spPr>
        <a:xfrm>
          <a:off x="1627580" y="355949"/>
          <a:ext cx="910333" cy="910333"/>
        </a:xfrm>
        <a:prstGeom prst="ellipse">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kern="1200" dirty="0" smtClean="0">
              <a:solidFill>
                <a:schemeClr val="tx1"/>
              </a:solidFill>
            </a:rPr>
            <a:t>LISTOPAD</a:t>
          </a:r>
          <a:endParaRPr lang="cs-CZ" sz="1100" kern="1200" dirty="0">
            <a:solidFill>
              <a:schemeClr val="tx1"/>
            </a:solidFill>
          </a:endParaRPr>
        </a:p>
      </dsp:txBody>
      <dsp:txXfrm>
        <a:off x="1627580" y="355949"/>
        <a:ext cx="910333" cy="910333"/>
      </dsp:txXfrm>
    </dsp:sp>
    <dsp:sp modelId="{BBE0B28D-D4D4-490B-BD15-32BC816587DC}">
      <dsp:nvSpPr>
        <dsp:cNvPr id="0" name=""/>
        <dsp:cNvSpPr/>
      </dsp:nvSpPr>
      <dsp:spPr>
        <a:xfrm rot="20700000">
          <a:off x="2615104" y="482502"/>
          <a:ext cx="241460" cy="3072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kern="1200"/>
        </a:p>
      </dsp:txBody>
      <dsp:txXfrm rot="20700000">
        <a:off x="2615104" y="482502"/>
        <a:ext cx="241460" cy="307237"/>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0F02319-42B0-405F-8A6F-6D136A2CB0C6}" type="datetimeFigureOut">
              <a:rPr lang="cs-CZ" smtClean="0"/>
              <a:pPr/>
              <a:t>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2832796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0F02319-42B0-405F-8A6F-6D136A2CB0C6}" type="datetimeFigureOut">
              <a:rPr lang="cs-CZ" smtClean="0"/>
              <a:pPr/>
              <a:t>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793164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0F02319-42B0-405F-8A6F-6D136A2CB0C6}" type="datetimeFigureOut">
              <a:rPr lang="cs-CZ" smtClean="0"/>
              <a:pPr/>
              <a:t>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2364957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0F02319-42B0-405F-8A6F-6D136A2CB0C6}" type="datetimeFigureOut">
              <a:rPr lang="cs-CZ" smtClean="0"/>
              <a:pPr/>
              <a:t>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739409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0F02319-42B0-405F-8A6F-6D136A2CB0C6}" type="datetimeFigureOut">
              <a:rPr lang="cs-CZ" smtClean="0"/>
              <a:pPr/>
              <a:t>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4137624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0F02319-42B0-405F-8A6F-6D136A2CB0C6}" type="datetimeFigureOut">
              <a:rPr lang="cs-CZ" smtClean="0"/>
              <a:pPr/>
              <a:t>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3999442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0F02319-42B0-405F-8A6F-6D136A2CB0C6}" type="datetimeFigureOut">
              <a:rPr lang="cs-CZ" smtClean="0"/>
              <a:pPr/>
              <a:t>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1866147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0F02319-42B0-405F-8A6F-6D136A2CB0C6}" type="datetimeFigureOut">
              <a:rPr lang="cs-CZ" smtClean="0"/>
              <a:pPr/>
              <a:t>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4247471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0F02319-42B0-405F-8A6F-6D136A2CB0C6}" type="datetimeFigureOut">
              <a:rPr lang="cs-CZ" smtClean="0"/>
              <a:pPr/>
              <a:t>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1466781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0F02319-42B0-405F-8A6F-6D136A2CB0C6}" type="datetimeFigureOut">
              <a:rPr lang="cs-CZ" smtClean="0"/>
              <a:pPr/>
              <a:t>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3162429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0F02319-42B0-405F-8A6F-6D136A2CB0C6}" type="datetimeFigureOut">
              <a:rPr lang="cs-CZ" smtClean="0"/>
              <a:pPr/>
              <a:t>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2861817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F02319-42B0-405F-8A6F-6D136A2CB0C6}" type="datetimeFigureOut">
              <a:rPr lang="cs-CZ" smtClean="0"/>
              <a:pPr/>
              <a:t>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CA16E2-BB2C-4119-A75B-106D38CECF3E}" type="slidenum">
              <a:rPr lang="cs-CZ" smtClean="0"/>
              <a:pPr/>
              <a:t>‹#›</a:t>
            </a:fld>
            <a:endParaRPr lang="cs-CZ"/>
          </a:p>
        </p:txBody>
      </p:sp>
    </p:spTree>
    <p:extLst>
      <p:ext uri="{BB962C8B-B14F-4D97-AF65-F5344CB8AC3E}">
        <p14:creationId xmlns:p14="http://schemas.microsoft.com/office/powerpoint/2010/main" xmlns="" val="4731483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0.png"/><Relationship Id="rId3" Type="http://schemas.microsoft.com/office/2007/relationships/hdphoto" Target="../media/hdphoto1.wdp"/><Relationship Id="rId7" Type="http://schemas.microsoft.com/office/2007/relationships/hdphoto" Target="../media/hdphoto3.wdp"/><Relationship Id="rId12" Type="http://schemas.microsoft.com/office/2007/relationships/hdphoto" Target="../media/hdphoto5.wdp"/><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19.png"/><Relationship Id="rId5" Type="http://schemas.microsoft.com/office/2007/relationships/hdphoto" Target="../media/hdphoto2.wdp"/><Relationship Id="rId10" Type="http://schemas.openxmlformats.org/officeDocument/2006/relationships/image" Target="../media/image18.png"/><Relationship Id="rId4" Type="http://schemas.openxmlformats.org/officeDocument/2006/relationships/image" Target="../media/image15.png"/><Relationship Id="rId9" Type="http://schemas.microsoft.com/office/2007/relationships/hdphoto" Target="../media/hdphoto4.wdp"/><Relationship Id="rId14" Type="http://schemas.openxmlformats.org/officeDocument/2006/relationships/image" Target="../media/image2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Nadpis 1"/>
          <p:cNvSpPr txBox="1">
            <a:spLocks noGrp="1"/>
          </p:cNvSpPr>
          <p:nvPr>
            <p:ph type="ctrTitle"/>
          </p:nvPr>
        </p:nvSpPr>
        <p:spPr>
          <a:xfrm>
            <a:off x="658454" y="2564904"/>
            <a:ext cx="7772400" cy="1470025"/>
          </a:xfrm>
          <a:prstGeom prst="rect">
            <a:avLst/>
          </a:prstGeom>
        </p:spPr>
        <p:txBody>
          <a:bodyPr lIns="82296" tIns="41148" rIns="82296" bIns="41148">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t>Rok - Srpen</a:t>
            </a:r>
            <a:br>
              <a:rPr lang="cs-CZ" sz="4000" dirty="0" smtClean="0"/>
            </a:br>
            <a:r>
              <a:rPr lang="cs-CZ" sz="4000" dirty="0" smtClean="0"/>
              <a:t>VY_32_INOVACE_4A_08</a:t>
            </a:r>
          </a:p>
          <a:p>
            <a:r>
              <a:rPr lang="cs-CZ" sz="2800" dirty="0">
                <a:solidFill>
                  <a:prstClr val="black"/>
                </a:solidFill>
              </a:rPr>
              <a:t>Číslo projektu</a:t>
            </a:r>
            <a:r>
              <a:rPr lang="cs-CZ" sz="2800">
                <a:solidFill>
                  <a:prstClr val="black"/>
                </a:solidFill>
              </a:rPr>
              <a:t>: </a:t>
            </a:r>
            <a:r>
              <a:rPr lang="cs-CZ" sz="2800"/>
              <a:t>CZ.1.07/1.4.00/21.1101</a:t>
            </a:r>
            <a:endParaRPr lang="cs-CZ" dirty="0"/>
          </a:p>
        </p:txBody>
      </p:sp>
      <p:sp>
        <p:nvSpPr>
          <p:cNvPr id="6" name="Podnadpis 2"/>
          <p:cNvSpPr txBox="1">
            <a:spLocks noGrp="1"/>
          </p:cNvSpPr>
          <p:nvPr>
            <p:ph type="subTitle" idx="1"/>
          </p:nvPr>
        </p:nvSpPr>
        <p:spPr>
          <a:xfrm>
            <a:off x="1344254" y="4581128"/>
            <a:ext cx="6400800" cy="1752600"/>
          </a:xfrm>
          <a:prstGeom prst="rect">
            <a:avLst/>
          </a:prstGeom>
        </p:spPr>
        <p:txBody>
          <a:bodyPr vert="horz" lIns="82296" tIns="41148" rIns="82296" bIns="41148"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2000" dirty="0" smtClean="0"/>
              <a:t>Sada 1</a:t>
            </a:r>
          </a:p>
          <a:p>
            <a:r>
              <a:rPr lang="cs-CZ" sz="2000" dirty="0" smtClean="0"/>
              <a:t>Člověk a jeho svět</a:t>
            </a:r>
          </a:p>
          <a:p>
            <a:pPr lvl="0" algn="l">
              <a:lnSpc>
                <a:spcPct val="120000"/>
              </a:lnSpc>
              <a:spcBef>
                <a:spcPts val="0"/>
              </a:spcBef>
            </a:pPr>
            <a:r>
              <a:rPr lang="cs-CZ" sz="2000" dirty="0">
                <a:solidFill>
                  <a:prstClr val="black">
                    <a:tint val="75000"/>
                  </a:prstClr>
                </a:solidFill>
              </a:rPr>
              <a:t>Mateřská škola, Základní škola a Praktická škola Trhové Sviny</a:t>
            </a:r>
          </a:p>
          <a:p>
            <a:endParaRPr lang="cs-CZ" sz="2000" dirty="0"/>
          </a:p>
        </p:txBody>
      </p:sp>
    </p:spTree>
    <p:extLst>
      <p:ext uri="{BB962C8B-B14F-4D97-AF65-F5344CB8AC3E}">
        <p14:creationId xmlns:p14="http://schemas.microsoft.com/office/powerpoint/2010/main" xmlns="" val="7501930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xmlns="" val="1513427699"/>
              </p:ext>
            </p:extLst>
          </p:nvPr>
        </p:nvGraphicFramePr>
        <p:xfrm>
          <a:off x="179512" y="620688"/>
          <a:ext cx="8641103" cy="5203991"/>
        </p:xfrm>
        <a:graphic>
          <a:graphicData uri="http://schemas.openxmlformats.org/drawingml/2006/table">
            <a:tbl>
              <a:tblPr firstRow="1" bandRow="1">
                <a:tableStyleId>{5940675A-B579-460E-94D1-54222C63F5DA}</a:tableStyleId>
              </a:tblPr>
              <a:tblGrid>
                <a:gridCol w="2115805"/>
                <a:gridCol w="6525298"/>
              </a:tblGrid>
              <a:tr h="2300387">
                <a:tc>
                  <a:txBody>
                    <a:bodyPr/>
                    <a:lstStyle/>
                    <a:p>
                      <a:r>
                        <a:rPr lang="cs-CZ" sz="1300" dirty="0" smtClean="0"/>
                        <a:t>Anotace</a:t>
                      </a:r>
                      <a:endParaRPr lang="cs-CZ" sz="1300" dirty="0"/>
                    </a:p>
                  </a:txBody>
                  <a:tcPr marL="82296" marR="82296" marT="41148" marB="41148"/>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cs-CZ" sz="1300" dirty="0" smtClean="0"/>
                        <a:t>Předměte</a:t>
                      </a:r>
                      <a:r>
                        <a:rPr lang="cs-CZ" sz="1300" baseline="0" dirty="0" smtClean="0"/>
                        <a:t>m tohoto digitálního učebního materiálu je měsíc srpen. Úvodní snímek je motivační  - obsahuje krátkou říkanku, kterou si žáci přečtou – mohou ji rytmizovat nebo se jí naučit. Na následujících čtyřech snímcích jsou vyobrazeny základní znaky měsíce srpna (v lese rostou houby, odlétají první stěhovaví ptáci, padají perseidy, končí letní prázdniny).  Na dalším snímku je zobrazen cyklus roku, přičemž za zásadní je považován probíraný měsíc srpen. Pakliže na něj žáci poťukají, objeví se jim informace o tom, že srpen je osmým měsícem v roce. Tuto informaci si žáci upevní prostřednictvím dalšího snímku. Jejich úkolem je najít (pomocí klikání na hvězdičky) správné tvrzení. Předposlední snímek je věnován aktivitě, při které mají žáci za úkol doplnit věty obrázky tak, aby dávaly smysl. Pro tuto aktivitu je zapotřebí vypnout prezentaci a vrátit se zpět do pracovního prostředí. </a:t>
                      </a:r>
                      <a:r>
                        <a:rPr kumimoji="0" lang="cs-CZ" sz="1300" b="0" i="0" u="none" strike="noStrike" kern="1200" cap="none" spc="0" normalizeH="0" baseline="0" noProof="0" dirty="0" smtClean="0">
                          <a:ln>
                            <a:noFill/>
                          </a:ln>
                          <a:solidFill>
                            <a:prstClr val="black"/>
                          </a:solidFill>
                          <a:effectLst/>
                          <a:uLnTx/>
                          <a:uFillTx/>
                          <a:latin typeface="+mn-lt"/>
                          <a:ea typeface="+mn-ea"/>
                          <a:cs typeface="+mn-cs"/>
                        </a:rPr>
                        <a:t>Na posledním snímku mají žáci za úkol  </a:t>
                      </a:r>
                      <a:r>
                        <a:rPr kumimoji="0" lang="cs-CZ" sz="1300" b="0" i="0" u="none" strike="noStrike" kern="1200" cap="none" spc="0" normalizeH="0" baseline="0" noProof="0" dirty="0" smtClean="0">
                          <a:ln>
                            <a:noFill/>
                          </a:ln>
                          <a:solidFill>
                            <a:prstClr val="black"/>
                          </a:solidFill>
                          <a:effectLst/>
                          <a:uLnTx/>
                          <a:uFillTx/>
                          <a:latin typeface="+mn-lt"/>
                          <a:ea typeface="+mn-ea"/>
                          <a:cs typeface="+mn-cs"/>
                        </a:rPr>
                        <a:t>                    s </a:t>
                      </a:r>
                      <a:r>
                        <a:rPr kumimoji="0" lang="cs-CZ" sz="1300" b="0" i="0" u="none" strike="noStrike" kern="1200" cap="none" spc="0" normalizeH="0" baseline="0" noProof="0" dirty="0" smtClean="0">
                          <a:ln>
                            <a:noFill/>
                          </a:ln>
                          <a:solidFill>
                            <a:prstClr val="black"/>
                          </a:solidFill>
                          <a:effectLst/>
                          <a:uLnTx/>
                          <a:uFillTx/>
                          <a:latin typeface="+mn-lt"/>
                          <a:ea typeface="+mn-ea"/>
                          <a:cs typeface="+mn-cs"/>
                        </a:rPr>
                        <a:t>využitím skrytého zvýrazňovače určit správné tvrzení. </a:t>
                      </a:r>
                      <a:endParaRPr lang="cs-CZ" sz="1300" dirty="0"/>
                    </a:p>
                  </a:txBody>
                  <a:tcPr marL="82296" marR="82296" marT="41148" marB="41148"/>
                </a:tc>
              </a:tr>
              <a:tr h="651941">
                <a:tc>
                  <a:txBody>
                    <a:bodyPr/>
                    <a:lstStyle/>
                    <a:p>
                      <a:r>
                        <a:rPr lang="cs-CZ" sz="1300" dirty="0" smtClean="0"/>
                        <a:t>Autor</a:t>
                      </a:r>
                      <a:r>
                        <a:rPr lang="cs-CZ" sz="1300" baseline="0" dirty="0" smtClean="0"/>
                        <a:t> </a:t>
                      </a:r>
                    </a:p>
                    <a:p>
                      <a:r>
                        <a:rPr lang="cs-CZ" sz="1300" baseline="0" dirty="0" smtClean="0"/>
                        <a:t>Období vytvoření materiálu</a:t>
                      </a:r>
                      <a:endParaRPr lang="cs-CZ" sz="1300" dirty="0" smtClean="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Květen 2012</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32410">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Člověk a jeho svět</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funkcí prezentace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středně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 – 1. stupeň</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6.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xmlns="" val="34871548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547664" y="1052736"/>
            <a:ext cx="6192688" cy="4401205"/>
          </a:xfrm>
          <a:prstGeom prst="rect">
            <a:avLst/>
          </a:prstGeom>
          <a:solidFill>
            <a:srgbClr val="FFC000"/>
          </a:solidFill>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cs-CZ" sz="4000" dirty="0" smtClean="0">
                <a:solidFill>
                  <a:schemeClr val="tx1"/>
                </a:solidFill>
              </a:rPr>
              <a:t>Srpen</a:t>
            </a:r>
          </a:p>
          <a:p>
            <a:pPr algn="ctr"/>
            <a:r>
              <a:rPr lang="cs-CZ" sz="2400" dirty="0" smtClean="0">
                <a:solidFill>
                  <a:schemeClr val="tx1"/>
                </a:solidFill>
              </a:rPr>
              <a:t>Eliška </a:t>
            </a:r>
            <a:r>
              <a:rPr lang="cs-CZ" sz="2400" dirty="0" err="1" smtClean="0">
                <a:solidFill>
                  <a:schemeClr val="tx1"/>
                </a:solidFill>
              </a:rPr>
              <a:t>Libánská</a:t>
            </a:r>
            <a:endParaRPr lang="cs-CZ" sz="2400" dirty="0" smtClean="0">
              <a:solidFill>
                <a:schemeClr val="tx1"/>
              </a:solidFill>
            </a:endParaRPr>
          </a:p>
          <a:p>
            <a:pPr algn="ctr"/>
            <a:endParaRPr lang="cs-CZ" sz="3600" dirty="0">
              <a:solidFill>
                <a:schemeClr val="tx1"/>
              </a:solidFill>
            </a:endParaRPr>
          </a:p>
          <a:p>
            <a:pPr algn="ctr"/>
            <a:r>
              <a:rPr lang="cs-CZ" sz="3600" dirty="0" smtClean="0">
                <a:solidFill>
                  <a:schemeClr val="tx1"/>
                </a:solidFill>
              </a:rPr>
              <a:t>Konec prázdnin už se blíží, </a:t>
            </a:r>
          </a:p>
          <a:p>
            <a:pPr algn="ctr"/>
            <a:r>
              <a:rPr lang="cs-CZ" sz="3600" dirty="0">
                <a:solidFill>
                  <a:schemeClr val="tx1"/>
                </a:solidFill>
              </a:rPr>
              <a:t>p</a:t>
            </a:r>
            <a:r>
              <a:rPr lang="cs-CZ" sz="3600" dirty="0" smtClean="0">
                <a:solidFill>
                  <a:schemeClr val="tx1"/>
                </a:solidFill>
              </a:rPr>
              <a:t>rvní ptáci na jih míří.</a:t>
            </a:r>
          </a:p>
          <a:p>
            <a:pPr algn="ctr"/>
            <a:endParaRPr lang="cs-CZ" sz="3600" dirty="0">
              <a:solidFill>
                <a:schemeClr val="tx1"/>
              </a:solidFill>
            </a:endParaRPr>
          </a:p>
          <a:p>
            <a:pPr algn="ctr"/>
            <a:r>
              <a:rPr lang="cs-CZ" sz="3600" dirty="0" smtClean="0">
                <a:solidFill>
                  <a:schemeClr val="tx1"/>
                </a:solidFill>
              </a:rPr>
              <a:t>Lesy ty jsou plné hub, </a:t>
            </a:r>
          </a:p>
          <a:p>
            <a:pPr algn="ctr"/>
            <a:r>
              <a:rPr lang="cs-CZ" sz="3600" dirty="0" smtClean="0">
                <a:solidFill>
                  <a:schemeClr val="tx1"/>
                </a:solidFill>
              </a:rPr>
              <a:t>žaludy si chystá dub. </a:t>
            </a:r>
            <a:endParaRPr lang="cs-CZ" sz="3600" dirty="0">
              <a:solidFill>
                <a:schemeClr val="tx1"/>
              </a:solidFill>
            </a:endParaRPr>
          </a:p>
        </p:txBody>
      </p:sp>
    </p:spTree>
    <p:extLst>
      <p:ext uri="{BB962C8B-B14F-4D97-AF65-F5344CB8AC3E}">
        <p14:creationId xmlns:p14="http://schemas.microsoft.com/office/powerpoint/2010/main" xmlns="" val="9419715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972369" y="287070"/>
            <a:ext cx="5180457" cy="523220"/>
          </a:xfrm>
          <a:prstGeom prst="rect">
            <a:avLst/>
          </a:prstGeom>
          <a:solidFill>
            <a:srgbClr val="663300"/>
          </a:solidFill>
          <a:ln>
            <a:solidFill>
              <a:srgbClr val="663300"/>
            </a:solidFill>
          </a:ln>
        </p:spPr>
        <p:style>
          <a:lnRef idx="1">
            <a:schemeClr val="accent6"/>
          </a:lnRef>
          <a:fillRef idx="3">
            <a:schemeClr val="accent6"/>
          </a:fillRef>
          <a:effectRef idx="2">
            <a:schemeClr val="accent6"/>
          </a:effectRef>
          <a:fontRef idx="minor">
            <a:schemeClr val="lt1"/>
          </a:fontRef>
        </p:style>
        <p:txBody>
          <a:bodyPr wrap="none" rtlCol="0">
            <a:spAutoFit/>
          </a:bodyPr>
          <a:lstStyle/>
          <a:p>
            <a:r>
              <a:rPr lang="cs-CZ" sz="2800" b="1" dirty="0" smtClean="0"/>
              <a:t>V SRPNU UŽ JSOU LESY PLNÉ HUB</a:t>
            </a:r>
            <a:endParaRPr lang="cs-CZ" sz="2800" b="1"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95048" y="2276872"/>
            <a:ext cx="2736304" cy="273630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rot="16200000">
            <a:off x="4340886" y="1642350"/>
            <a:ext cx="4226768" cy="422676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4169249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64326" y="321158"/>
            <a:ext cx="7601248" cy="954107"/>
          </a:xfrm>
          <a:prstGeom prst="rect">
            <a:avLst/>
          </a:prstGeom>
          <a:solidFill>
            <a:srgbClr val="FFFF00"/>
          </a:solidFill>
          <a:ln>
            <a:solidFill>
              <a:srgbClr val="FFFF00"/>
            </a:solidFill>
          </a:ln>
        </p:spPr>
        <p:style>
          <a:lnRef idx="1">
            <a:schemeClr val="accent6"/>
          </a:lnRef>
          <a:fillRef idx="3">
            <a:schemeClr val="accent6"/>
          </a:fillRef>
          <a:effectRef idx="2">
            <a:schemeClr val="accent6"/>
          </a:effectRef>
          <a:fontRef idx="minor">
            <a:schemeClr val="lt1"/>
          </a:fontRef>
        </p:style>
        <p:txBody>
          <a:bodyPr wrap="none" rtlCol="0">
            <a:spAutoFit/>
          </a:bodyPr>
          <a:lstStyle/>
          <a:p>
            <a:pPr algn="ctr"/>
            <a:r>
              <a:rPr lang="cs-CZ" sz="2800" dirty="0" smtClean="0">
                <a:solidFill>
                  <a:schemeClr val="tx1"/>
                </a:solidFill>
              </a:rPr>
              <a:t>KONCEM SRPNA ODLÉTAJÍ PRVNÍ STĚHOVAVÍ PTÁCI</a:t>
            </a:r>
          </a:p>
          <a:p>
            <a:pPr algn="ctr"/>
            <a:r>
              <a:rPr lang="cs-CZ" sz="2800" dirty="0" smtClean="0">
                <a:solidFill>
                  <a:schemeClr val="tx1"/>
                </a:solidFill>
              </a:rPr>
              <a:t>DO KRAJIN, KDE JE I NA PODZIM A V ZIMĚ TEPLO</a:t>
            </a:r>
            <a:endParaRPr lang="cs-CZ" sz="2800" dirty="0">
              <a:solidFill>
                <a:schemeClr val="tx1"/>
              </a:solidFill>
            </a:endParaRPr>
          </a:p>
        </p:txBody>
      </p:sp>
      <p:grpSp>
        <p:nvGrpSpPr>
          <p:cNvPr id="10" name="Skupina 9"/>
          <p:cNvGrpSpPr/>
          <p:nvPr/>
        </p:nvGrpSpPr>
        <p:grpSpPr>
          <a:xfrm>
            <a:off x="6228184" y="2059128"/>
            <a:ext cx="2471686" cy="3055021"/>
            <a:chOff x="6300192" y="2665462"/>
            <a:chExt cx="2471686" cy="3055021"/>
          </a:xfrm>
        </p:grpSpPr>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00192" y="2665462"/>
              <a:ext cx="2471686" cy="247168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6950842" y="5320373"/>
              <a:ext cx="1170385" cy="40011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000" dirty="0" smtClean="0"/>
                <a:t>VOLAVKA</a:t>
              </a:r>
              <a:endParaRPr lang="cs-CZ" sz="2000" dirty="0"/>
            </a:p>
          </p:txBody>
        </p:sp>
      </p:grpSp>
      <p:pic>
        <p:nvPicPr>
          <p:cNvPr id="5125" name="Picture 5" descr="Zobrazit podrobnosti"/>
          <p:cNvPicPr>
            <a:picLocks noChangeAspect="1" noChangeArrowheads="1" noCrop="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07503" y="1396878"/>
            <a:ext cx="2513775" cy="2513775"/>
          </a:xfrm>
          <a:prstGeom prst="rect">
            <a:avLst/>
          </a:prstGeom>
          <a:noFill/>
          <a:extLst>
            <a:ext uri="{909E8E84-426E-40DD-AFC4-6F175D3DCCD1}">
              <a14:hiddenFill xmlns:a14="http://schemas.microsoft.com/office/drawing/2010/main" xmlns="">
                <a:solidFill>
                  <a:srgbClr val="FFFFFF"/>
                </a:solidFill>
              </a14:hiddenFill>
            </a:ext>
          </a:extLst>
        </p:spPr>
      </p:pic>
      <p:grpSp>
        <p:nvGrpSpPr>
          <p:cNvPr id="9" name="Skupina 8"/>
          <p:cNvGrpSpPr/>
          <p:nvPr/>
        </p:nvGrpSpPr>
        <p:grpSpPr>
          <a:xfrm>
            <a:off x="4344905" y="4451308"/>
            <a:ext cx="2055867" cy="2211364"/>
            <a:chOff x="4244325" y="2121265"/>
            <a:chExt cx="2055867" cy="2211364"/>
          </a:xfrm>
        </p:grpSpPr>
        <p:pic>
          <p:nvPicPr>
            <p:cNvPr id="5126" name="Picture 6"/>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244325" y="2121265"/>
              <a:ext cx="2055867" cy="205586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TextovéPole 4"/>
            <p:cNvSpPr txBox="1"/>
            <p:nvPr/>
          </p:nvSpPr>
          <p:spPr>
            <a:xfrm>
              <a:off x="4447577" y="3932519"/>
              <a:ext cx="1649362" cy="40011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000" dirty="0" smtClean="0"/>
                <a:t>HUSA DIVOKÁ</a:t>
              </a:r>
              <a:endParaRPr lang="cs-CZ" sz="2000" dirty="0"/>
            </a:p>
          </p:txBody>
        </p:sp>
      </p:grpSp>
      <p:grpSp>
        <p:nvGrpSpPr>
          <p:cNvPr id="8" name="Skupina 7"/>
          <p:cNvGrpSpPr/>
          <p:nvPr/>
        </p:nvGrpSpPr>
        <p:grpSpPr>
          <a:xfrm>
            <a:off x="2699792" y="1912358"/>
            <a:ext cx="2456799" cy="2765226"/>
            <a:chOff x="1737372" y="3872196"/>
            <a:chExt cx="2456799" cy="2765226"/>
          </a:xfrm>
        </p:grpSpPr>
        <p:pic>
          <p:nvPicPr>
            <p:cNvPr id="5127" name="Picture 7"/>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1737372" y="3872196"/>
              <a:ext cx="2456799" cy="245679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7" name="TextovéPole 6"/>
            <p:cNvSpPr txBox="1"/>
            <p:nvPr/>
          </p:nvSpPr>
          <p:spPr>
            <a:xfrm>
              <a:off x="1860756" y="6237312"/>
              <a:ext cx="2210029" cy="40011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000" dirty="0" smtClean="0"/>
                <a:t> RACEK CHECHTAVÝ</a:t>
              </a:r>
              <a:endParaRPr lang="cs-CZ" sz="2000" dirty="0"/>
            </a:p>
          </p:txBody>
        </p:sp>
      </p:grpSp>
    </p:spTree>
    <p:extLst>
      <p:ext uri="{BB962C8B-B14F-4D97-AF65-F5344CB8AC3E}">
        <p14:creationId xmlns:p14="http://schemas.microsoft.com/office/powerpoint/2010/main" xmlns="" val="1598086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00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150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27584" y="332655"/>
            <a:ext cx="7493976" cy="954107"/>
          </a:xfrm>
          <a:prstGeom prst="rect">
            <a:avLst/>
          </a:prstGeom>
        </p:spPr>
        <p:style>
          <a:lnRef idx="0">
            <a:schemeClr val="dk1"/>
          </a:lnRef>
          <a:fillRef idx="3">
            <a:schemeClr val="dk1"/>
          </a:fillRef>
          <a:effectRef idx="3">
            <a:schemeClr val="dk1"/>
          </a:effectRef>
          <a:fontRef idx="minor">
            <a:schemeClr val="lt1"/>
          </a:fontRef>
        </p:style>
        <p:txBody>
          <a:bodyPr wrap="none" rtlCol="0">
            <a:spAutoFit/>
          </a:bodyPr>
          <a:lstStyle/>
          <a:p>
            <a:r>
              <a:rPr lang="cs-CZ" sz="2800" dirty="0" smtClean="0">
                <a:solidFill>
                  <a:srgbClr val="FFFF00"/>
                </a:solidFill>
              </a:rPr>
              <a:t>V SRPNU MŮŽEME NA NOČNÍ OBLOZE SLEDOVAT </a:t>
            </a:r>
          </a:p>
          <a:p>
            <a:pPr algn="ctr"/>
            <a:r>
              <a:rPr lang="cs-CZ" sz="2800" dirty="0" smtClean="0">
                <a:solidFill>
                  <a:srgbClr val="FFFF00"/>
                </a:solidFill>
              </a:rPr>
              <a:t>PADAJÍCÍ HVĚZDY A NĚCO SI PŘÁT</a:t>
            </a:r>
            <a:endParaRPr lang="cs-CZ" sz="2800" dirty="0">
              <a:solidFill>
                <a:srgbClr val="FFFF00"/>
              </a:solidFill>
            </a:endParaRPr>
          </a:p>
        </p:txBody>
      </p:sp>
      <p:pic>
        <p:nvPicPr>
          <p:cNvPr id="6146" name="Picture 2" descr="Zobrazit podrobnosti"/>
          <p:cNvPicPr>
            <a:picLocks noChangeAspect="1" noChangeArrowheads="1" noCrop="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946280" y="1485595"/>
            <a:ext cx="5256584" cy="525658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3423957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7" name="Picture 5"/>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483768" y="3284984"/>
            <a:ext cx="3220814" cy="322081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ovéPole 1"/>
          <p:cNvSpPr txBox="1"/>
          <p:nvPr/>
        </p:nvSpPr>
        <p:spPr>
          <a:xfrm>
            <a:off x="1115616" y="313492"/>
            <a:ext cx="6850465" cy="523220"/>
          </a:xfrm>
          <a:prstGeom prst="rect">
            <a:avLst/>
          </a:prstGeom>
          <a:solidFill>
            <a:srgbClr val="C00000"/>
          </a:solidFill>
        </p:spPr>
        <p:style>
          <a:lnRef idx="1">
            <a:schemeClr val="accent6"/>
          </a:lnRef>
          <a:fillRef idx="3">
            <a:schemeClr val="accent6"/>
          </a:fillRef>
          <a:effectRef idx="2">
            <a:schemeClr val="accent6"/>
          </a:effectRef>
          <a:fontRef idx="minor">
            <a:schemeClr val="lt1"/>
          </a:fontRef>
        </p:style>
        <p:txBody>
          <a:bodyPr wrap="none" rtlCol="0">
            <a:spAutoFit/>
          </a:bodyPr>
          <a:lstStyle/>
          <a:p>
            <a:r>
              <a:rPr lang="cs-CZ" sz="2800" b="1" dirty="0" smtClean="0"/>
              <a:t>S KONCEM SRPNA KONČÍ I LETNÍ PRÁZDNINY</a:t>
            </a:r>
            <a:endParaRPr lang="cs-CZ" sz="2800" b="1"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2941" y="978456"/>
            <a:ext cx="3316287" cy="33099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995936" y="2310369"/>
            <a:ext cx="4445000" cy="6461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8" name="Picture 6"/>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868144" y="3703476"/>
            <a:ext cx="2721099" cy="272109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17276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075"/>
                                        </p:tgtEl>
                                        <p:attrNameLst>
                                          <p:attrName>style.visibility</p:attrName>
                                        </p:attrNameLst>
                                      </p:cBhvr>
                                      <p:to>
                                        <p:strVal val="visible"/>
                                      </p:to>
                                    </p:set>
                                    <p:animEffect transition="in" filter="circle(in)">
                                      <p:cBhvr>
                                        <p:cTn id="7" dur="2000"/>
                                        <p:tgtEl>
                                          <p:spTgt spid="3075"/>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078"/>
                                        </p:tgtEl>
                                        <p:attrNameLst>
                                          <p:attrName>style.visibility</p:attrName>
                                        </p:attrNameLst>
                                      </p:cBhvr>
                                      <p:to>
                                        <p:strVal val="visible"/>
                                      </p:to>
                                    </p:set>
                                    <p:animEffect transition="in" filter="fade">
                                      <p:cBhvr>
                                        <p:cTn id="11" dur="1000"/>
                                        <p:tgtEl>
                                          <p:spTgt spid="3078"/>
                                        </p:tgtEl>
                                      </p:cBhvr>
                                    </p:animEffect>
                                    <p:anim calcmode="lin" valueType="num">
                                      <p:cBhvr>
                                        <p:cTn id="12" dur="1000" fill="hold"/>
                                        <p:tgtEl>
                                          <p:spTgt spid="3078"/>
                                        </p:tgtEl>
                                        <p:attrNameLst>
                                          <p:attrName>ppt_x</p:attrName>
                                        </p:attrNameLst>
                                      </p:cBhvr>
                                      <p:tavLst>
                                        <p:tav tm="0">
                                          <p:val>
                                            <p:strVal val="#ppt_x"/>
                                          </p:val>
                                        </p:tav>
                                        <p:tav tm="100000">
                                          <p:val>
                                            <p:strVal val="#ppt_x"/>
                                          </p:val>
                                        </p:tav>
                                      </p:tavLst>
                                    </p:anim>
                                    <p:anim calcmode="lin" valueType="num">
                                      <p:cBhvr>
                                        <p:cTn id="13" dur="1000" fill="hold"/>
                                        <p:tgtEl>
                                          <p:spTgt spid="3078"/>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1000"/>
                                  </p:stCondLst>
                                  <p:childTnLst>
                                    <p:set>
                                      <p:cBhvr>
                                        <p:cTn id="16" dur="1" fill="hold">
                                          <p:stCondLst>
                                            <p:cond delay="0"/>
                                          </p:stCondLst>
                                        </p:cTn>
                                        <p:tgtEl>
                                          <p:spTgt spid="3077"/>
                                        </p:tgtEl>
                                        <p:attrNameLst>
                                          <p:attrName>style.visibility</p:attrName>
                                        </p:attrNameLst>
                                      </p:cBhvr>
                                      <p:to>
                                        <p:strVal val="visible"/>
                                      </p:to>
                                    </p:set>
                                    <p:animEffect transition="in" filter="fade">
                                      <p:cBhvr>
                                        <p:cTn id="17" dur="1000"/>
                                        <p:tgtEl>
                                          <p:spTgt spid="3077"/>
                                        </p:tgtEl>
                                      </p:cBhvr>
                                    </p:animEffect>
                                    <p:anim calcmode="lin" valueType="num">
                                      <p:cBhvr>
                                        <p:cTn id="18" dur="1000" fill="hold"/>
                                        <p:tgtEl>
                                          <p:spTgt spid="3077"/>
                                        </p:tgtEl>
                                        <p:attrNameLst>
                                          <p:attrName>ppt_x</p:attrName>
                                        </p:attrNameLst>
                                      </p:cBhvr>
                                      <p:tavLst>
                                        <p:tav tm="0">
                                          <p:val>
                                            <p:strVal val="#ppt_x"/>
                                          </p:val>
                                        </p:tav>
                                        <p:tav tm="100000">
                                          <p:val>
                                            <p:strVal val="#ppt_x"/>
                                          </p:val>
                                        </p:tav>
                                      </p:tavLst>
                                    </p:anim>
                                    <p:anim calcmode="lin" valueType="num">
                                      <p:cBhvr>
                                        <p:cTn id="19" dur="1000" fill="hold"/>
                                        <p:tgtEl>
                                          <p:spTgt spid="307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xmlns="" val="1548754602"/>
              </p:ext>
            </p:extLst>
          </p:nvPr>
        </p:nvGraphicFramePr>
        <p:xfrm>
          <a:off x="2339752" y="188640"/>
          <a:ext cx="6804248" cy="6192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1" name="Skupina 30"/>
          <p:cNvGrpSpPr/>
          <p:nvPr/>
        </p:nvGrpSpPr>
        <p:grpSpPr>
          <a:xfrm>
            <a:off x="662959" y="1094701"/>
            <a:ext cx="1152128" cy="3816424"/>
            <a:chOff x="755576" y="1124744"/>
            <a:chExt cx="1152128" cy="3816424"/>
          </a:xfrm>
        </p:grpSpPr>
        <p:cxnSp>
          <p:nvCxnSpPr>
            <p:cNvPr id="27" name="Přímá spojnice 26"/>
            <p:cNvCxnSpPr/>
            <p:nvPr/>
          </p:nvCxnSpPr>
          <p:spPr>
            <a:xfrm>
              <a:off x="755576" y="1124744"/>
              <a:ext cx="0" cy="381642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se šipkou 28"/>
            <p:cNvCxnSpPr/>
            <p:nvPr/>
          </p:nvCxnSpPr>
          <p:spPr>
            <a:xfrm>
              <a:off x="755576" y="4941168"/>
              <a:ext cx="1152128"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8" name="TextovéPole 7"/>
          <p:cNvSpPr txBox="1"/>
          <p:nvPr/>
        </p:nvSpPr>
        <p:spPr>
          <a:xfrm>
            <a:off x="107504" y="373306"/>
            <a:ext cx="1834156" cy="369332"/>
          </a:xfrm>
          <a:prstGeom prst="rect">
            <a:avLst/>
          </a:prstGeom>
        </p:spPr>
        <p:style>
          <a:lnRef idx="0">
            <a:schemeClr val="dk1"/>
          </a:lnRef>
          <a:fillRef idx="3">
            <a:schemeClr val="dk1"/>
          </a:fillRef>
          <a:effectRef idx="3">
            <a:schemeClr val="dk1"/>
          </a:effectRef>
          <a:fontRef idx="minor">
            <a:schemeClr val="lt1"/>
          </a:fontRef>
        </p:style>
        <p:txBody>
          <a:bodyPr wrap="none" rtlCol="0">
            <a:spAutoFit/>
          </a:bodyPr>
          <a:lstStyle/>
          <a:p>
            <a:r>
              <a:rPr lang="cs-CZ" b="1" dirty="0" smtClean="0"/>
              <a:t>KLIKNI NA SRPEN</a:t>
            </a:r>
            <a:endParaRPr lang="cs-CZ" b="1" dirty="0"/>
          </a:p>
        </p:txBody>
      </p:sp>
      <p:sp>
        <p:nvSpPr>
          <p:cNvPr id="32" name="Tlačítko akce: Vlastní 31">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5253441" y="3002476"/>
            <a:ext cx="976870" cy="646331"/>
          </a:xfrm>
          <a:prstGeom prst="rect">
            <a:avLst/>
          </a:prstGeom>
          <a:noFill/>
        </p:spPr>
        <p:txBody>
          <a:bodyPr wrap="none" rtlCol="0">
            <a:spAutoFit/>
          </a:bodyPr>
          <a:lstStyle/>
          <a:p>
            <a:r>
              <a:rPr lang="cs-CZ" sz="3600" dirty="0">
                <a:ln w="18415" cmpd="sng">
                  <a:solidFill>
                    <a:srgbClr val="FFFFFF"/>
                  </a:solidFill>
                  <a:prstDash val="solid"/>
                </a:ln>
                <a:solidFill>
                  <a:srgbClr val="FFFFFF"/>
                </a:solidFill>
                <a:effectLst>
                  <a:glow rad="228600">
                    <a:srgbClr val="4BACC6">
                      <a:satMod val="175000"/>
                      <a:alpha val="40000"/>
                    </a:srgbClr>
                  </a:glow>
                  <a:outerShdw blurRad="63500" dir="3600000" algn="tl" rotWithShape="0">
                    <a:srgbClr val="000000">
                      <a:alpha val="70000"/>
                    </a:srgbClr>
                  </a:outerShdw>
                </a:effectLst>
              </a:rPr>
              <a:t>ROK</a:t>
            </a:r>
            <a:endParaRPr lang="cs-CZ" sz="3600" dirty="0">
              <a:solidFill>
                <a:prstClr val="black"/>
              </a:solidFill>
              <a:effectLst>
                <a:glow rad="228600">
                  <a:srgbClr val="4BACC6">
                    <a:satMod val="175000"/>
                    <a:alpha val="40000"/>
                  </a:srgbClr>
                </a:glow>
                <a:outerShdw blurRad="63500" dir="3600000" algn="tl" rotWithShape="0">
                  <a:srgbClr val="000000">
                    <a:alpha val="70000"/>
                  </a:srgbClr>
                </a:outerShdw>
              </a:effectLst>
            </a:endParaRPr>
          </a:p>
        </p:txBody>
      </p:sp>
      <p:sp>
        <p:nvSpPr>
          <p:cNvPr id="6" name="Ovál 5"/>
          <p:cNvSpPr/>
          <p:nvPr/>
        </p:nvSpPr>
        <p:spPr>
          <a:xfrm>
            <a:off x="2771800" y="3939418"/>
            <a:ext cx="1296144" cy="1296144"/>
          </a:xfrm>
          <a:prstGeom prst="ellipse">
            <a:avLst/>
          </a:prstGeom>
          <a:solidFill>
            <a:srgbClr val="FFC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tx1"/>
                </a:solidFill>
              </a:rPr>
              <a:t>SRPEN</a:t>
            </a:r>
            <a:endParaRPr lang="cs-CZ" sz="2000" b="1" dirty="0">
              <a:solidFill>
                <a:schemeClr val="tx1"/>
              </a:solidFill>
            </a:endParaRPr>
          </a:p>
        </p:txBody>
      </p:sp>
      <p:sp>
        <p:nvSpPr>
          <p:cNvPr id="33" name="Tlačítko akce: Vlastní 32">
            <a:hlinkClick r:id="" action="ppaction://noaction" highlightClick="1"/>
          </p:cNvPr>
          <p:cNvSpPr/>
          <p:nvPr/>
        </p:nvSpPr>
        <p:spPr>
          <a:xfrm>
            <a:off x="5076056" y="2852936"/>
            <a:ext cx="1296144" cy="936104"/>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269638964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6"/>
                                        </p:tgtEl>
                                      </p:cBhvr>
                                    </p:animEffect>
                                    <p:set>
                                      <p:cBhvr>
                                        <p:cTn id="7" dur="1" fill="hold">
                                          <p:stCondLst>
                                            <p:cond delay="1999"/>
                                          </p:stCondLst>
                                        </p:cTn>
                                        <p:tgtEl>
                                          <p:spTgt spid="6"/>
                                        </p:tgtEl>
                                        <p:attrNameLst>
                                          <p:attrName>style.visibility</p:attrName>
                                        </p:attrNameLst>
                                      </p:cBhvr>
                                      <p:to>
                                        <p:strVal val="hidden"/>
                                      </p:to>
                                    </p:se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6"/>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589030" y="5733255"/>
            <a:ext cx="3822650" cy="830997"/>
          </a:xfrm>
          <a:prstGeom prst="rect">
            <a:avLst/>
          </a:prstGeom>
          <a:noFill/>
        </p:spPr>
        <p:txBody>
          <a:bodyPr wrap="none" rtlCol="0">
            <a:spAutoFit/>
          </a:bodyPr>
          <a:lstStyle/>
          <a:p>
            <a:r>
              <a:rPr lang="cs-CZ" sz="4800" b="1" dirty="0" smtClean="0">
                <a:solidFill>
                  <a:srgbClr val="C00000"/>
                </a:solidFill>
              </a:rPr>
              <a:t>MĚSÍC V ROCE</a:t>
            </a:r>
            <a:endParaRPr lang="cs-CZ" sz="4800" b="1" dirty="0">
              <a:solidFill>
                <a:srgbClr val="C00000"/>
              </a:solidFill>
            </a:endParaRPr>
          </a:p>
        </p:txBody>
      </p:sp>
      <p:sp>
        <p:nvSpPr>
          <p:cNvPr id="2" name="TextovéPole 1"/>
          <p:cNvSpPr txBox="1"/>
          <p:nvPr/>
        </p:nvSpPr>
        <p:spPr>
          <a:xfrm>
            <a:off x="3572857" y="0"/>
            <a:ext cx="1854995" cy="2193806"/>
          </a:xfrm>
          <a:prstGeom prst="rect">
            <a:avLst/>
          </a:prstGeom>
          <a:noFill/>
        </p:spPr>
        <p:txBody>
          <a:bodyPr wrap="none" rtlCol="0">
            <a:spAutoFit/>
          </a:bodyPr>
          <a:lstStyle/>
          <a:p>
            <a:pPr>
              <a:lnSpc>
                <a:spcPct val="150000"/>
              </a:lnSpc>
            </a:pPr>
            <a:r>
              <a:rPr lang="cs-CZ" sz="4800" b="1" dirty="0" smtClean="0">
                <a:solidFill>
                  <a:srgbClr val="C00000"/>
                </a:solidFill>
              </a:rPr>
              <a:t>SRPEN</a:t>
            </a:r>
          </a:p>
          <a:p>
            <a:pPr algn="ctr">
              <a:lnSpc>
                <a:spcPct val="150000"/>
              </a:lnSpc>
            </a:pPr>
            <a:r>
              <a:rPr lang="cs-CZ" sz="4800" b="1" dirty="0" smtClean="0">
                <a:solidFill>
                  <a:srgbClr val="C00000"/>
                </a:solidFill>
              </a:rPr>
              <a:t>JE </a:t>
            </a:r>
            <a:endParaRPr lang="cs-CZ" sz="4800" b="1" dirty="0">
              <a:solidFill>
                <a:srgbClr val="C00000"/>
              </a:solidFill>
            </a:endParaRPr>
          </a:p>
        </p:txBody>
      </p:sp>
      <p:sp>
        <p:nvSpPr>
          <p:cNvPr id="31" name="Tlačítko akce: Vlastní 30">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9" name="Skupina 18"/>
          <p:cNvGrpSpPr/>
          <p:nvPr/>
        </p:nvGrpSpPr>
        <p:grpSpPr>
          <a:xfrm>
            <a:off x="251520" y="2359833"/>
            <a:ext cx="1080120" cy="1080120"/>
            <a:chOff x="251520" y="2359833"/>
            <a:chExt cx="1080120" cy="1080120"/>
          </a:xfrm>
        </p:grpSpPr>
        <p:sp>
          <p:nvSpPr>
            <p:cNvPr id="4" name="12cípá hvězda 3"/>
            <p:cNvSpPr/>
            <p:nvPr/>
          </p:nvSpPr>
          <p:spPr>
            <a:xfrm>
              <a:off x="251520" y="2359833"/>
              <a:ext cx="1080120" cy="1080120"/>
            </a:xfrm>
            <a:prstGeom prst="star12">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520511" y="2576727"/>
              <a:ext cx="542136" cy="646331"/>
            </a:xfrm>
            <a:prstGeom prst="rect">
              <a:avLst/>
            </a:prstGeom>
            <a:noFill/>
          </p:spPr>
          <p:txBody>
            <a:bodyPr wrap="none" rtlCol="0">
              <a:spAutoFit/>
            </a:bodyPr>
            <a:lstStyle/>
            <a:p>
              <a:r>
                <a:rPr lang="cs-CZ" sz="3600" b="1" dirty="0" smtClean="0"/>
                <a:t>1.</a:t>
              </a:r>
              <a:endParaRPr lang="cs-CZ" sz="3600" b="1" dirty="0"/>
            </a:p>
          </p:txBody>
        </p:sp>
      </p:grpSp>
      <p:grpSp>
        <p:nvGrpSpPr>
          <p:cNvPr id="20" name="Skupina 19"/>
          <p:cNvGrpSpPr/>
          <p:nvPr/>
        </p:nvGrpSpPr>
        <p:grpSpPr>
          <a:xfrm>
            <a:off x="1691680" y="2333155"/>
            <a:ext cx="1127125" cy="1133475"/>
            <a:chOff x="1691680" y="2333155"/>
            <a:chExt cx="1127125" cy="1133475"/>
          </a:xfrm>
        </p:grpSpPr>
        <p:pic>
          <p:nvPicPr>
            <p:cNvPr id="1034" name="Picture 10"/>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691680" y="2333155"/>
              <a:ext cx="1127125" cy="1133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TextovéPole 5"/>
            <p:cNvSpPr txBox="1"/>
            <p:nvPr/>
          </p:nvSpPr>
          <p:spPr>
            <a:xfrm>
              <a:off x="1984173" y="2576722"/>
              <a:ext cx="542136" cy="646331"/>
            </a:xfrm>
            <a:prstGeom prst="rect">
              <a:avLst/>
            </a:prstGeom>
            <a:noFill/>
          </p:spPr>
          <p:txBody>
            <a:bodyPr wrap="none" rtlCol="0">
              <a:spAutoFit/>
            </a:bodyPr>
            <a:lstStyle/>
            <a:p>
              <a:r>
                <a:rPr lang="cs-CZ" sz="3600" b="1" dirty="0" smtClean="0"/>
                <a:t>2.</a:t>
              </a:r>
              <a:endParaRPr lang="cs-CZ" sz="3600" b="1" dirty="0"/>
            </a:p>
          </p:txBody>
        </p:sp>
      </p:grpSp>
      <p:grpSp>
        <p:nvGrpSpPr>
          <p:cNvPr id="21" name="Skupina 20"/>
          <p:cNvGrpSpPr/>
          <p:nvPr/>
        </p:nvGrpSpPr>
        <p:grpSpPr>
          <a:xfrm>
            <a:off x="3153241" y="2333155"/>
            <a:ext cx="1127125" cy="1133475"/>
            <a:chOff x="3153241" y="2333155"/>
            <a:chExt cx="1127125" cy="1133475"/>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153241" y="2333155"/>
              <a:ext cx="1127125" cy="1133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7" name="TextovéPole 6"/>
            <p:cNvSpPr txBox="1"/>
            <p:nvPr/>
          </p:nvSpPr>
          <p:spPr>
            <a:xfrm>
              <a:off x="3445735" y="2576723"/>
              <a:ext cx="542136" cy="646331"/>
            </a:xfrm>
            <a:prstGeom prst="rect">
              <a:avLst/>
            </a:prstGeom>
            <a:noFill/>
          </p:spPr>
          <p:txBody>
            <a:bodyPr wrap="none" rtlCol="0">
              <a:spAutoFit/>
            </a:bodyPr>
            <a:lstStyle/>
            <a:p>
              <a:r>
                <a:rPr lang="cs-CZ" sz="3600" b="1" dirty="0" smtClean="0"/>
                <a:t>3.</a:t>
              </a:r>
              <a:endParaRPr lang="cs-CZ" sz="3600" b="1" dirty="0"/>
            </a:p>
          </p:txBody>
        </p:sp>
      </p:grpSp>
      <p:grpSp>
        <p:nvGrpSpPr>
          <p:cNvPr id="22" name="Skupina 21"/>
          <p:cNvGrpSpPr/>
          <p:nvPr/>
        </p:nvGrpSpPr>
        <p:grpSpPr>
          <a:xfrm>
            <a:off x="4659378" y="2333155"/>
            <a:ext cx="1127125" cy="1133475"/>
            <a:chOff x="4659378" y="2333155"/>
            <a:chExt cx="1127125" cy="1133475"/>
          </a:xfrm>
        </p:grpSpPr>
        <p:pic>
          <p:nvPicPr>
            <p:cNvPr id="1031" name="Picture 7"/>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59378" y="2333155"/>
              <a:ext cx="1127125" cy="1133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TextovéPole 7"/>
            <p:cNvSpPr txBox="1"/>
            <p:nvPr/>
          </p:nvSpPr>
          <p:spPr>
            <a:xfrm>
              <a:off x="4951872" y="2576724"/>
              <a:ext cx="542136" cy="646331"/>
            </a:xfrm>
            <a:prstGeom prst="rect">
              <a:avLst/>
            </a:prstGeom>
            <a:noFill/>
          </p:spPr>
          <p:txBody>
            <a:bodyPr wrap="none" rtlCol="0">
              <a:spAutoFit/>
            </a:bodyPr>
            <a:lstStyle/>
            <a:p>
              <a:r>
                <a:rPr lang="cs-CZ" sz="3600" b="1" dirty="0" smtClean="0"/>
                <a:t>4.</a:t>
              </a:r>
              <a:endParaRPr lang="cs-CZ" sz="3600" b="1" dirty="0"/>
            </a:p>
          </p:txBody>
        </p:sp>
      </p:grpSp>
      <p:grpSp>
        <p:nvGrpSpPr>
          <p:cNvPr id="23" name="Skupina 22"/>
          <p:cNvGrpSpPr/>
          <p:nvPr/>
        </p:nvGrpSpPr>
        <p:grpSpPr>
          <a:xfrm>
            <a:off x="6124099" y="2333154"/>
            <a:ext cx="1127125" cy="1133475"/>
            <a:chOff x="6124099" y="2333154"/>
            <a:chExt cx="1127125" cy="1133475"/>
          </a:xfrm>
        </p:grpSpPr>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124099" y="2333154"/>
              <a:ext cx="1127125" cy="1133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9" name="TextovéPole 8"/>
            <p:cNvSpPr txBox="1"/>
            <p:nvPr/>
          </p:nvSpPr>
          <p:spPr>
            <a:xfrm>
              <a:off x="6416593" y="2576727"/>
              <a:ext cx="542136" cy="646331"/>
            </a:xfrm>
            <a:prstGeom prst="rect">
              <a:avLst/>
            </a:prstGeom>
            <a:noFill/>
          </p:spPr>
          <p:txBody>
            <a:bodyPr wrap="none" rtlCol="0">
              <a:spAutoFit/>
            </a:bodyPr>
            <a:lstStyle/>
            <a:p>
              <a:r>
                <a:rPr lang="cs-CZ" sz="3600" b="1" dirty="0" smtClean="0"/>
                <a:t>5.</a:t>
              </a:r>
              <a:endParaRPr lang="cs-CZ" sz="3600" b="1" dirty="0"/>
            </a:p>
          </p:txBody>
        </p:sp>
      </p:grpSp>
      <p:grpSp>
        <p:nvGrpSpPr>
          <p:cNvPr id="24" name="Skupina 23"/>
          <p:cNvGrpSpPr/>
          <p:nvPr/>
        </p:nvGrpSpPr>
        <p:grpSpPr>
          <a:xfrm>
            <a:off x="7596336" y="2333153"/>
            <a:ext cx="1127125" cy="1133475"/>
            <a:chOff x="7596336" y="2333153"/>
            <a:chExt cx="1127125" cy="1133475"/>
          </a:xfrm>
        </p:grpSpPr>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96336" y="2333153"/>
              <a:ext cx="1127125" cy="1133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0" name="TextovéPole 9"/>
            <p:cNvSpPr txBox="1"/>
            <p:nvPr/>
          </p:nvSpPr>
          <p:spPr>
            <a:xfrm>
              <a:off x="7888829" y="2576727"/>
              <a:ext cx="542136" cy="646331"/>
            </a:xfrm>
            <a:prstGeom prst="rect">
              <a:avLst/>
            </a:prstGeom>
            <a:noFill/>
          </p:spPr>
          <p:txBody>
            <a:bodyPr wrap="none" rtlCol="0">
              <a:spAutoFit/>
            </a:bodyPr>
            <a:lstStyle/>
            <a:p>
              <a:r>
                <a:rPr lang="cs-CZ" sz="3600" b="1" dirty="0" smtClean="0"/>
                <a:t>6.</a:t>
              </a:r>
              <a:endParaRPr lang="cs-CZ" sz="3600" b="1" dirty="0"/>
            </a:p>
          </p:txBody>
        </p:sp>
      </p:grpSp>
      <p:grpSp>
        <p:nvGrpSpPr>
          <p:cNvPr id="25" name="Skupina 24"/>
          <p:cNvGrpSpPr/>
          <p:nvPr/>
        </p:nvGrpSpPr>
        <p:grpSpPr>
          <a:xfrm>
            <a:off x="228017" y="3875995"/>
            <a:ext cx="1127125" cy="1133475"/>
            <a:chOff x="228017" y="3875995"/>
            <a:chExt cx="1127125" cy="1133475"/>
          </a:xfrm>
        </p:grpSpPr>
        <p:pic>
          <p:nvPicPr>
            <p:cNvPr id="1036" name="Picture 1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28017" y="3875995"/>
              <a:ext cx="1127125" cy="1133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extovéPole 10"/>
            <p:cNvSpPr txBox="1"/>
            <p:nvPr/>
          </p:nvSpPr>
          <p:spPr>
            <a:xfrm>
              <a:off x="520511" y="4119561"/>
              <a:ext cx="542136" cy="646331"/>
            </a:xfrm>
            <a:prstGeom prst="rect">
              <a:avLst/>
            </a:prstGeom>
            <a:noFill/>
          </p:spPr>
          <p:txBody>
            <a:bodyPr wrap="none" rtlCol="0">
              <a:spAutoFit/>
            </a:bodyPr>
            <a:lstStyle/>
            <a:p>
              <a:r>
                <a:rPr lang="cs-CZ" sz="3600" b="1" dirty="0" smtClean="0"/>
                <a:t>7.</a:t>
              </a:r>
              <a:endParaRPr lang="cs-CZ" sz="3600" b="1" dirty="0"/>
            </a:p>
          </p:txBody>
        </p:sp>
      </p:grpSp>
      <p:grpSp>
        <p:nvGrpSpPr>
          <p:cNvPr id="26" name="Skupina 25"/>
          <p:cNvGrpSpPr/>
          <p:nvPr/>
        </p:nvGrpSpPr>
        <p:grpSpPr>
          <a:xfrm>
            <a:off x="1691679" y="3875994"/>
            <a:ext cx="1127125" cy="1133475"/>
            <a:chOff x="1691679" y="3875994"/>
            <a:chExt cx="1127125" cy="1133475"/>
          </a:xfrm>
        </p:grpSpPr>
        <p:pic>
          <p:nvPicPr>
            <p:cNvPr id="1035" name="Picture 11"/>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691679" y="3875994"/>
              <a:ext cx="1127125" cy="1133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3" name="TextovéPole 12"/>
            <p:cNvSpPr txBox="1"/>
            <p:nvPr/>
          </p:nvSpPr>
          <p:spPr>
            <a:xfrm>
              <a:off x="2015393" y="4119562"/>
              <a:ext cx="542136" cy="646331"/>
            </a:xfrm>
            <a:prstGeom prst="rect">
              <a:avLst/>
            </a:prstGeom>
            <a:noFill/>
          </p:spPr>
          <p:txBody>
            <a:bodyPr wrap="none" rtlCol="0">
              <a:spAutoFit/>
            </a:bodyPr>
            <a:lstStyle/>
            <a:p>
              <a:r>
                <a:rPr lang="cs-CZ" sz="3600" b="1" dirty="0" smtClean="0"/>
                <a:t>8.</a:t>
              </a:r>
              <a:endParaRPr lang="cs-CZ" sz="3600" b="1" dirty="0"/>
            </a:p>
          </p:txBody>
        </p:sp>
      </p:grpSp>
      <p:grpSp>
        <p:nvGrpSpPr>
          <p:cNvPr id="27" name="Skupina 26"/>
          <p:cNvGrpSpPr/>
          <p:nvPr/>
        </p:nvGrpSpPr>
        <p:grpSpPr>
          <a:xfrm>
            <a:off x="3153241" y="3875995"/>
            <a:ext cx="1127125" cy="1133475"/>
            <a:chOff x="3153241" y="3875995"/>
            <a:chExt cx="1127125" cy="1133475"/>
          </a:xfrm>
        </p:grpSpPr>
        <p:pic>
          <p:nvPicPr>
            <p:cNvPr id="1033" name="Picture 9"/>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153241" y="3875995"/>
              <a:ext cx="1127125" cy="1133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4" name="TextovéPole 13"/>
            <p:cNvSpPr txBox="1"/>
            <p:nvPr/>
          </p:nvSpPr>
          <p:spPr>
            <a:xfrm>
              <a:off x="3445735" y="4119563"/>
              <a:ext cx="542136" cy="646331"/>
            </a:xfrm>
            <a:prstGeom prst="rect">
              <a:avLst/>
            </a:prstGeom>
            <a:noFill/>
          </p:spPr>
          <p:txBody>
            <a:bodyPr wrap="none" rtlCol="0">
              <a:spAutoFit/>
            </a:bodyPr>
            <a:lstStyle/>
            <a:p>
              <a:r>
                <a:rPr lang="cs-CZ" sz="3600" b="1" dirty="0" smtClean="0"/>
                <a:t>9.</a:t>
              </a:r>
              <a:endParaRPr lang="cs-CZ" sz="3600" b="1" dirty="0"/>
            </a:p>
          </p:txBody>
        </p:sp>
      </p:grpSp>
      <p:grpSp>
        <p:nvGrpSpPr>
          <p:cNvPr id="28" name="Skupina 27"/>
          <p:cNvGrpSpPr/>
          <p:nvPr/>
        </p:nvGrpSpPr>
        <p:grpSpPr>
          <a:xfrm>
            <a:off x="4659377" y="3875995"/>
            <a:ext cx="1127125" cy="1133475"/>
            <a:chOff x="4659377" y="3875995"/>
            <a:chExt cx="1127125" cy="1133475"/>
          </a:xfrm>
        </p:grpSpPr>
        <p:pic>
          <p:nvPicPr>
            <p:cNvPr id="1032" name="Picture 8"/>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59377" y="3875995"/>
              <a:ext cx="1127125" cy="1133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5" name="TextovéPole 14"/>
            <p:cNvSpPr txBox="1"/>
            <p:nvPr/>
          </p:nvSpPr>
          <p:spPr>
            <a:xfrm>
              <a:off x="4838058" y="4119564"/>
              <a:ext cx="769763" cy="646331"/>
            </a:xfrm>
            <a:prstGeom prst="rect">
              <a:avLst/>
            </a:prstGeom>
            <a:noFill/>
          </p:spPr>
          <p:txBody>
            <a:bodyPr wrap="none" rtlCol="0">
              <a:spAutoFit/>
            </a:bodyPr>
            <a:lstStyle/>
            <a:p>
              <a:r>
                <a:rPr lang="cs-CZ" sz="3600" b="1" dirty="0" smtClean="0"/>
                <a:t>10.</a:t>
              </a:r>
              <a:endParaRPr lang="cs-CZ" sz="3600" b="1" dirty="0"/>
            </a:p>
          </p:txBody>
        </p:sp>
      </p:grpSp>
      <p:grpSp>
        <p:nvGrpSpPr>
          <p:cNvPr id="29" name="Skupina 28"/>
          <p:cNvGrpSpPr/>
          <p:nvPr/>
        </p:nvGrpSpPr>
        <p:grpSpPr>
          <a:xfrm>
            <a:off x="6124099" y="3875995"/>
            <a:ext cx="1127125" cy="1133475"/>
            <a:chOff x="6124099" y="3875995"/>
            <a:chExt cx="1127125" cy="1133475"/>
          </a:xfrm>
        </p:grpSpPr>
        <p:pic>
          <p:nvPicPr>
            <p:cNvPr id="1030" name="Picture 6"/>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124099" y="3875995"/>
              <a:ext cx="1127125" cy="1133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7" name="TextovéPole 16"/>
            <p:cNvSpPr txBox="1"/>
            <p:nvPr/>
          </p:nvSpPr>
          <p:spPr>
            <a:xfrm>
              <a:off x="6302779" y="4119565"/>
              <a:ext cx="769763" cy="646331"/>
            </a:xfrm>
            <a:prstGeom prst="rect">
              <a:avLst/>
            </a:prstGeom>
            <a:noFill/>
          </p:spPr>
          <p:txBody>
            <a:bodyPr wrap="none" rtlCol="0">
              <a:spAutoFit/>
            </a:bodyPr>
            <a:lstStyle/>
            <a:p>
              <a:r>
                <a:rPr lang="cs-CZ" sz="3600" b="1" dirty="0" smtClean="0"/>
                <a:t>11.</a:t>
              </a:r>
              <a:endParaRPr lang="cs-CZ" sz="3600" b="1" dirty="0"/>
            </a:p>
          </p:txBody>
        </p:sp>
      </p:grpSp>
      <p:grpSp>
        <p:nvGrpSpPr>
          <p:cNvPr id="30" name="Skupina 29"/>
          <p:cNvGrpSpPr/>
          <p:nvPr/>
        </p:nvGrpSpPr>
        <p:grpSpPr>
          <a:xfrm>
            <a:off x="7596336" y="3875995"/>
            <a:ext cx="1127125" cy="1133475"/>
            <a:chOff x="7596336" y="3875995"/>
            <a:chExt cx="1127125" cy="1133475"/>
          </a:xfrm>
        </p:grpSpPr>
        <p:pic>
          <p:nvPicPr>
            <p:cNvPr id="1029"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96336" y="3875995"/>
              <a:ext cx="1127125" cy="1133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8" name="TextovéPole 17"/>
            <p:cNvSpPr txBox="1"/>
            <p:nvPr/>
          </p:nvSpPr>
          <p:spPr>
            <a:xfrm>
              <a:off x="7775016" y="4119566"/>
              <a:ext cx="769763" cy="646331"/>
            </a:xfrm>
            <a:prstGeom prst="rect">
              <a:avLst/>
            </a:prstGeom>
            <a:noFill/>
          </p:spPr>
          <p:txBody>
            <a:bodyPr wrap="none" rtlCol="0">
              <a:spAutoFit/>
            </a:bodyPr>
            <a:lstStyle/>
            <a:p>
              <a:r>
                <a:rPr lang="cs-CZ" sz="3600" b="1" dirty="0" smtClean="0"/>
                <a:t>12.</a:t>
              </a:r>
              <a:endParaRPr lang="cs-CZ" sz="3600" b="1" dirty="0"/>
            </a:p>
          </p:txBody>
        </p:sp>
      </p:grpSp>
    </p:spTree>
    <p:extLst>
      <p:ext uri="{BB962C8B-B14F-4D97-AF65-F5344CB8AC3E}">
        <p14:creationId xmlns:p14="http://schemas.microsoft.com/office/powerpoint/2010/main" xmlns="" val="23075421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26"/>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6"/>
                  </p:tgtEl>
                </p:cond>
              </p:nextCondLst>
            </p:seq>
            <p:seq concurrent="1" nextAc="seek">
              <p:cTn id="7" restart="whenNotActive" fill="hold" evtFilter="cancelBubble" nodeType="interactiveSeq">
                <p:stCondLst>
                  <p:cond evt="onClick" delay="0">
                    <p:tgtEl>
                      <p:spTgt spid="24"/>
                    </p:tgtEl>
                  </p:cond>
                </p:stCondLst>
                <p:endSync evt="end" delay="0">
                  <p:rtn val="all"/>
                </p:endSync>
                <p:childTnLst>
                  <p:par>
                    <p:cTn id="8" fill="hold">
                      <p:stCondLst>
                        <p:cond delay="0"/>
                      </p:stCondLst>
                      <p:childTnLst>
                        <p:par>
                          <p:cTn id="9" fill="hold">
                            <p:stCondLst>
                              <p:cond delay="0"/>
                            </p:stCondLst>
                            <p:childTnLst>
                              <p:par>
                                <p:cTn id="10" presetID="31" presetClass="exit" presetSubtype="0" fill="hold" nodeType="clickEffect">
                                  <p:stCondLst>
                                    <p:cond delay="0"/>
                                  </p:stCondLst>
                                  <p:childTnLst>
                                    <p:anim calcmode="lin" valueType="num">
                                      <p:cBhvr>
                                        <p:cTn id="11" dur="1000"/>
                                        <p:tgtEl>
                                          <p:spTgt spid="24"/>
                                        </p:tgtEl>
                                        <p:attrNameLst>
                                          <p:attrName>ppt_w</p:attrName>
                                        </p:attrNameLst>
                                      </p:cBhvr>
                                      <p:tavLst>
                                        <p:tav tm="0">
                                          <p:val>
                                            <p:strVal val="ppt_w"/>
                                          </p:val>
                                        </p:tav>
                                        <p:tav tm="100000">
                                          <p:val>
                                            <p:fltVal val="0"/>
                                          </p:val>
                                        </p:tav>
                                      </p:tavLst>
                                    </p:anim>
                                    <p:anim calcmode="lin" valueType="num">
                                      <p:cBhvr>
                                        <p:cTn id="12" dur="1000"/>
                                        <p:tgtEl>
                                          <p:spTgt spid="24"/>
                                        </p:tgtEl>
                                        <p:attrNameLst>
                                          <p:attrName>ppt_h</p:attrName>
                                        </p:attrNameLst>
                                      </p:cBhvr>
                                      <p:tavLst>
                                        <p:tav tm="0">
                                          <p:val>
                                            <p:strVal val="ppt_h"/>
                                          </p:val>
                                        </p:tav>
                                        <p:tav tm="100000">
                                          <p:val>
                                            <p:fltVal val="0"/>
                                          </p:val>
                                        </p:tav>
                                      </p:tavLst>
                                    </p:anim>
                                    <p:anim calcmode="lin" valueType="num">
                                      <p:cBhvr>
                                        <p:cTn id="13" dur="1000"/>
                                        <p:tgtEl>
                                          <p:spTgt spid="24"/>
                                        </p:tgtEl>
                                        <p:attrNameLst>
                                          <p:attrName>style.rotation</p:attrName>
                                        </p:attrNameLst>
                                      </p:cBhvr>
                                      <p:tavLst>
                                        <p:tav tm="0">
                                          <p:val>
                                            <p:fltVal val="0"/>
                                          </p:val>
                                        </p:tav>
                                        <p:tav tm="100000">
                                          <p:val>
                                            <p:fltVal val="90"/>
                                          </p:val>
                                        </p:tav>
                                      </p:tavLst>
                                    </p:anim>
                                    <p:animEffect transition="out" filter="fade">
                                      <p:cBhvr>
                                        <p:cTn id="14" dur="1000"/>
                                        <p:tgtEl>
                                          <p:spTgt spid="24"/>
                                        </p:tgtEl>
                                      </p:cBhvr>
                                    </p:animEffect>
                                    <p:set>
                                      <p:cBhvr>
                                        <p:cTn id="15" dur="1" fill="hold">
                                          <p:stCondLst>
                                            <p:cond delay="9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16" restart="whenNotActive" fill="hold" evtFilter="cancelBubble" nodeType="interactiveSeq">
                <p:stCondLst>
                  <p:cond evt="onClick" delay="0">
                    <p:tgtEl>
                      <p:spTgt spid="23"/>
                    </p:tgtEl>
                  </p:cond>
                </p:stCondLst>
                <p:endSync evt="end" delay="0">
                  <p:rtn val="all"/>
                </p:endSync>
                <p:childTnLst>
                  <p:par>
                    <p:cTn id="17" fill="hold">
                      <p:stCondLst>
                        <p:cond delay="0"/>
                      </p:stCondLst>
                      <p:childTnLst>
                        <p:par>
                          <p:cTn id="18" fill="hold">
                            <p:stCondLst>
                              <p:cond delay="0"/>
                            </p:stCondLst>
                            <p:childTnLst>
                              <p:par>
                                <p:cTn id="19" presetID="31" presetClass="exit" presetSubtype="0" fill="hold" nodeType="clickEffect">
                                  <p:stCondLst>
                                    <p:cond delay="0"/>
                                  </p:stCondLst>
                                  <p:childTnLst>
                                    <p:anim calcmode="lin" valueType="num">
                                      <p:cBhvr>
                                        <p:cTn id="20" dur="1000"/>
                                        <p:tgtEl>
                                          <p:spTgt spid="23"/>
                                        </p:tgtEl>
                                        <p:attrNameLst>
                                          <p:attrName>ppt_w</p:attrName>
                                        </p:attrNameLst>
                                      </p:cBhvr>
                                      <p:tavLst>
                                        <p:tav tm="0">
                                          <p:val>
                                            <p:strVal val="ppt_w"/>
                                          </p:val>
                                        </p:tav>
                                        <p:tav tm="100000">
                                          <p:val>
                                            <p:fltVal val="0"/>
                                          </p:val>
                                        </p:tav>
                                      </p:tavLst>
                                    </p:anim>
                                    <p:anim calcmode="lin" valueType="num">
                                      <p:cBhvr>
                                        <p:cTn id="21" dur="1000"/>
                                        <p:tgtEl>
                                          <p:spTgt spid="23"/>
                                        </p:tgtEl>
                                        <p:attrNameLst>
                                          <p:attrName>ppt_h</p:attrName>
                                        </p:attrNameLst>
                                      </p:cBhvr>
                                      <p:tavLst>
                                        <p:tav tm="0">
                                          <p:val>
                                            <p:strVal val="ppt_h"/>
                                          </p:val>
                                        </p:tav>
                                        <p:tav tm="100000">
                                          <p:val>
                                            <p:fltVal val="0"/>
                                          </p:val>
                                        </p:tav>
                                      </p:tavLst>
                                    </p:anim>
                                    <p:anim calcmode="lin" valueType="num">
                                      <p:cBhvr>
                                        <p:cTn id="22" dur="1000"/>
                                        <p:tgtEl>
                                          <p:spTgt spid="23"/>
                                        </p:tgtEl>
                                        <p:attrNameLst>
                                          <p:attrName>style.rotation</p:attrName>
                                        </p:attrNameLst>
                                      </p:cBhvr>
                                      <p:tavLst>
                                        <p:tav tm="0">
                                          <p:val>
                                            <p:fltVal val="0"/>
                                          </p:val>
                                        </p:tav>
                                        <p:tav tm="100000">
                                          <p:val>
                                            <p:fltVal val="90"/>
                                          </p:val>
                                        </p:tav>
                                      </p:tavLst>
                                    </p:anim>
                                    <p:animEffect transition="out" filter="fade">
                                      <p:cBhvr>
                                        <p:cTn id="23" dur="1000"/>
                                        <p:tgtEl>
                                          <p:spTgt spid="23"/>
                                        </p:tgtEl>
                                      </p:cBhvr>
                                    </p:animEffect>
                                    <p:set>
                                      <p:cBhvr>
                                        <p:cTn id="24" dur="1" fill="hold">
                                          <p:stCondLst>
                                            <p:cond delay="9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25" restart="whenNotActive" fill="hold" evtFilter="cancelBubble" nodeType="interactiveSeq">
                <p:stCondLst>
                  <p:cond evt="onClick" delay="0">
                    <p:tgtEl>
                      <p:spTgt spid="22"/>
                    </p:tgtEl>
                  </p:cond>
                </p:stCondLst>
                <p:endSync evt="end" delay="0">
                  <p:rtn val="all"/>
                </p:endSync>
                <p:childTnLst>
                  <p:par>
                    <p:cTn id="26" fill="hold">
                      <p:stCondLst>
                        <p:cond delay="0"/>
                      </p:stCondLst>
                      <p:childTnLst>
                        <p:par>
                          <p:cTn id="27" fill="hold">
                            <p:stCondLst>
                              <p:cond delay="0"/>
                            </p:stCondLst>
                            <p:childTnLst>
                              <p:par>
                                <p:cTn id="28" presetID="31" presetClass="exit" presetSubtype="0" fill="hold" nodeType="clickEffect">
                                  <p:stCondLst>
                                    <p:cond delay="0"/>
                                  </p:stCondLst>
                                  <p:childTnLst>
                                    <p:anim calcmode="lin" valueType="num">
                                      <p:cBhvr>
                                        <p:cTn id="29" dur="1000"/>
                                        <p:tgtEl>
                                          <p:spTgt spid="22"/>
                                        </p:tgtEl>
                                        <p:attrNameLst>
                                          <p:attrName>ppt_w</p:attrName>
                                        </p:attrNameLst>
                                      </p:cBhvr>
                                      <p:tavLst>
                                        <p:tav tm="0">
                                          <p:val>
                                            <p:strVal val="ppt_w"/>
                                          </p:val>
                                        </p:tav>
                                        <p:tav tm="100000">
                                          <p:val>
                                            <p:fltVal val="0"/>
                                          </p:val>
                                        </p:tav>
                                      </p:tavLst>
                                    </p:anim>
                                    <p:anim calcmode="lin" valueType="num">
                                      <p:cBhvr>
                                        <p:cTn id="30" dur="1000"/>
                                        <p:tgtEl>
                                          <p:spTgt spid="22"/>
                                        </p:tgtEl>
                                        <p:attrNameLst>
                                          <p:attrName>ppt_h</p:attrName>
                                        </p:attrNameLst>
                                      </p:cBhvr>
                                      <p:tavLst>
                                        <p:tav tm="0">
                                          <p:val>
                                            <p:strVal val="ppt_h"/>
                                          </p:val>
                                        </p:tav>
                                        <p:tav tm="100000">
                                          <p:val>
                                            <p:fltVal val="0"/>
                                          </p:val>
                                        </p:tav>
                                      </p:tavLst>
                                    </p:anim>
                                    <p:anim calcmode="lin" valueType="num">
                                      <p:cBhvr>
                                        <p:cTn id="31" dur="1000"/>
                                        <p:tgtEl>
                                          <p:spTgt spid="22"/>
                                        </p:tgtEl>
                                        <p:attrNameLst>
                                          <p:attrName>style.rotation</p:attrName>
                                        </p:attrNameLst>
                                      </p:cBhvr>
                                      <p:tavLst>
                                        <p:tav tm="0">
                                          <p:val>
                                            <p:fltVal val="0"/>
                                          </p:val>
                                        </p:tav>
                                        <p:tav tm="100000">
                                          <p:val>
                                            <p:fltVal val="90"/>
                                          </p:val>
                                        </p:tav>
                                      </p:tavLst>
                                    </p:anim>
                                    <p:animEffect transition="out" filter="fade">
                                      <p:cBhvr>
                                        <p:cTn id="32" dur="1000"/>
                                        <p:tgtEl>
                                          <p:spTgt spid="22"/>
                                        </p:tgtEl>
                                      </p:cBhvr>
                                    </p:animEffect>
                                    <p:set>
                                      <p:cBhvr>
                                        <p:cTn id="33" dur="1" fill="hold">
                                          <p:stCondLst>
                                            <p:cond delay="9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34" restart="whenNotActive" fill="hold" evtFilter="cancelBubble" nodeType="interactiveSeq">
                <p:stCondLst>
                  <p:cond evt="onClick" delay="0">
                    <p:tgtEl>
                      <p:spTgt spid="21"/>
                    </p:tgtEl>
                  </p:cond>
                </p:stCondLst>
                <p:endSync evt="end" delay="0">
                  <p:rtn val="all"/>
                </p:endSync>
                <p:childTnLst>
                  <p:par>
                    <p:cTn id="35" fill="hold">
                      <p:stCondLst>
                        <p:cond delay="0"/>
                      </p:stCondLst>
                      <p:childTnLst>
                        <p:par>
                          <p:cTn id="36" fill="hold">
                            <p:stCondLst>
                              <p:cond delay="0"/>
                            </p:stCondLst>
                            <p:childTnLst>
                              <p:par>
                                <p:cTn id="37" presetID="31" presetClass="exit" presetSubtype="0" fill="hold" nodeType="clickEffect">
                                  <p:stCondLst>
                                    <p:cond delay="0"/>
                                  </p:stCondLst>
                                  <p:childTnLst>
                                    <p:anim calcmode="lin" valueType="num">
                                      <p:cBhvr>
                                        <p:cTn id="38" dur="1000"/>
                                        <p:tgtEl>
                                          <p:spTgt spid="21"/>
                                        </p:tgtEl>
                                        <p:attrNameLst>
                                          <p:attrName>ppt_w</p:attrName>
                                        </p:attrNameLst>
                                      </p:cBhvr>
                                      <p:tavLst>
                                        <p:tav tm="0">
                                          <p:val>
                                            <p:strVal val="ppt_w"/>
                                          </p:val>
                                        </p:tav>
                                        <p:tav tm="100000">
                                          <p:val>
                                            <p:fltVal val="0"/>
                                          </p:val>
                                        </p:tav>
                                      </p:tavLst>
                                    </p:anim>
                                    <p:anim calcmode="lin" valueType="num">
                                      <p:cBhvr>
                                        <p:cTn id="39" dur="1000"/>
                                        <p:tgtEl>
                                          <p:spTgt spid="21"/>
                                        </p:tgtEl>
                                        <p:attrNameLst>
                                          <p:attrName>ppt_h</p:attrName>
                                        </p:attrNameLst>
                                      </p:cBhvr>
                                      <p:tavLst>
                                        <p:tav tm="0">
                                          <p:val>
                                            <p:strVal val="ppt_h"/>
                                          </p:val>
                                        </p:tav>
                                        <p:tav tm="100000">
                                          <p:val>
                                            <p:fltVal val="0"/>
                                          </p:val>
                                        </p:tav>
                                      </p:tavLst>
                                    </p:anim>
                                    <p:anim calcmode="lin" valueType="num">
                                      <p:cBhvr>
                                        <p:cTn id="40" dur="1000"/>
                                        <p:tgtEl>
                                          <p:spTgt spid="21"/>
                                        </p:tgtEl>
                                        <p:attrNameLst>
                                          <p:attrName>style.rotation</p:attrName>
                                        </p:attrNameLst>
                                      </p:cBhvr>
                                      <p:tavLst>
                                        <p:tav tm="0">
                                          <p:val>
                                            <p:fltVal val="0"/>
                                          </p:val>
                                        </p:tav>
                                        <p:tav tm="100000">
                                          <p:val>
                                            <p:fltVal val="90"/>
                                          </p:val>
                                        </p:tav>
                                      </p:tavLst>
                                    </p:anim>
                                    <p:animEffect transition="out" filter="fade">
                                      <p:cBhvr>
                                        <p:cTn id="41" dur="1000"/>
                                        <p:tgtEl>
                                          <p:spTgt spid="21"/>
                                        </p:tgtEl>
                                      </p:cBhvr>
                                    </p:animEffect>
                                    <p:set>
                                      <p:cBhvr>
                                        <p:cTn id="42" dur="1" fill="hold">
                                          <p:stCondLst>
                                            <p:cond delay="9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43" restart="whenNotActive" fill="hold" evtFilter="cancelBubble" nodeType="interactiveSeq">
                <p:stCondLst>
                  <p:cond evt="onClick" delay="0">
                    <p:tgtEl>
                      <p:spTgt spid="20"/>
                    </p:tgtEl>
                  </p:cond>
                </p:stCondLst>
                <p:endSync evt="end" delay="0">
                  <p:rtn val="all"/>
                </p:endSync>
                <p:childTnLst>
                  <p:par>
                    <p:cTn id="44" fill="hold">
                      <p:stCondLst>
                        <p:cond delay="0"/>
                      </p:stCondLst>
                      <p:childTnLst>
                        <p:par>
                          <p:cTn id="45" fill="hold">
                            <p:stCondLst>
                              <p:cond delay="0"/>
                            </p:stCondLst>
                            <p:childTnLst>
                              <p:par>
                                <p:cTn id="46" presetID="31" presetClass="exit" presetSubtype="0" fill="hold" nodeType="clickEffect">
                                  <p:stCondLst>
                                    <p:cond delay="0"/>
                                  </p:stCondLst>
                                  <p:childTnLst>
                                    <p:anim calcmode="lin" valueType="num">
                                      <p:cBhvr>
                                        <p:cTn id="47" dur="1000"/>
                                        <p:tgtEl>
                                          <p:spTgt spid="20"/>
                                        </p:tgtEl>
                                        <p:attrNameLst>
                                          <p:attrName>ppt_w</p:attrName>
                                        </p:attrNameLst>
                                      </p:cBhvr>
                                      <p:tavLst>
                                        <p:tav tm="0">
                                          <p:val>
                                            <p:strVal val="ppt_w"/>
                                          </p:val>
                                        </p:tav>
                                        <p:tav tm="100000">
                                          <p:val>
                                            <p:fltVal val="0"/>
                                          </p:val>
                                        </p:tav>
                                      </p:tavLst>
                                    </p:anim>
                                    <p:anim calcmode="lin" valueType="num">
                                      <p:cBhvr>
                                        <p:cTn id="48" dur="1000"/>
                                        <p:tgtEl>
                                          <p:spTgt spid="20"/>
                                        </p:tgtEl>
                                        <p:attrNameLst>
                                          <p:attrName>ppt_h</p:attrName>
                                        </p:attrNameLst>
                                      </p:cBhvr>
                                      <p:tavLst>
                                        <p:tav tm="0">
                                          <p:val>
                                            <p:strVal val="ppt_h"/>
                                          </p:val>
                                        </p:tav>
                                        <p:tav tm="100000">
                                          <p:val>
                                            <p:fltVal val="0"/>
                                          </p:val>
                                        </p:tav>
                                      </p:tavLst>
                                    </p:anim>
                                    <p:anim calcmode="lin" valueType="num">
                                      <p:cBhvr>
                                        <p:cTn id="49" dur="1000"/>
                                        <p:tgtEl>
                                          <p:spTgt spid="20"/>
                                        </p:tgtEl>
                                        <p:attrNameLst>
                                          <p:attrName>style.rotation</p:attrName>
                                        </p:attrNameLst>
                                      </p:cBhvr>
                                      <p:tavLst>
                                        <p:tav tm="0">
                                          <p:val>
                                            <p:fltVal val="0"/>
                                          </p:val>
                                        </p:tav>
                                        <p:tav tm="100000">
                                          <p:val>
                                            <p:fltVal val="90"/>
                                          </p:val>
                                        </p:tav>
                                      </p:tavLst>
                                    </p:anim>
                                    <p:animEffect transition="out" filter="fade">
                                      <p:cBhvr>
                                        <p:cTn id="50" dur="1000"/>
                                        <p:tgtEl>
                                          <p:spTgt spid="20"/>
                                        </p:tgtEl>
                                      </p:cBhvr>
                                    </p:animEffect>
                                    <p:set>
                                      <p:cBhvr>
                                        <p:cTn id="51" dur="1" fill="hold">
                                          <p:stCondLst>
                                            <p:cond delay="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52" restart="whenNotActive" fill="hold" evtFilter="cancelBubble" nodeType="interactiveSeq">
                <p:stCondLst>
                  <p:cond evt="onClick" delay="0">
                    <p:tgtEl>
                      <p:spTgt spid="19"/>
                    </p:tgtEl>
                  </p:cond>
                </p:stCondLst>
                <p:endSync evt="end" delay="0">
                  <p:rtn val="all"/>
                </p:endSync>
                <p:childTnLst>
                  <p:par>
                    <p:cTn id="53" fill="hold">
                      <p:stCondLst>
                        <p:cond delay="0"/>
                      </p:stCondLst>
                      <p:childTnLst>
                        <p:par>
                          <p:cTn id="54" fill="hold">
                            <p:stCondLst>
                              <p:cond delay="0"/>
                            </p:stCondLst>
                            <p:childTnLst>
                              <p:par>
                                <p:cTn id="55" presetID="31" presetClass="exit" presetSubtype="0" fill="hold" nodeType="clickEffect">
                                  <p:stCondLst>
                                    <p:cond delay="0"/>
                                  </p:stCondLst>
                                  <p:childTnLst>
                                    <p:anim calcmode="lin" valueType="num">
                                      <p:cBhvr>
                                        <p:cTn id="56" dur="1000"/>
                                        <p:tgtEl>
                                          <p:spTgt spid="19"/>
                                        </p:tgtEl>
                                        <p:attrNameLst>
                                          <p:attrName>ppt_w</p:attrName>
                                        </p:attrNameLst>
                                      </p:cBhvr>
                                      <p:tavLst>
                                        <p:tav tm="0">
                                          <p:val>
                                            <p:strVal val="ppt_w"/>
                                          </p:val>
                                        </p:tav>
                                        <p:tav tm="100000">
                                          <p:val>
                                            <p:fltVal val="0"/>
                                          </p:val>
                                        </p:tav>
                                      </p:tavLst>
                                    </p:anim>
                                    <p:anim calcmode="lin" valueType="num">
                                      <p:cBhvr>
                                        <p:cTn id="57" dur="1000"/>
                                        <p:tgtEl>
                                          <p:spTgt spid="19"/>
                                        </p:tgtEl>
                                        <p:attrNameLst>
                                          <p:attrName>ppt_h</p:attrName>
                                        </p:attrNameLst>
                                      </p:cBhvr>
                                      <p:tavLst>
                                        <p:tav tm="0">
                                          <p:val>
                                            <p:strVal val="ppt_h"/>
                                          </p:val>
                                        </p:tav>
                                        <p:tav tm="100000">
                                          <p:val>
                                            <p:fltVal val="0"/>
                                          </p:val>
                                        </p:tav>
                                      </p:tavLst>
                                    </p:anim>
                                    <p:anim calcmode="lin" valueType="num">
                                      <p:cBhvr>
                                        <p:cTn id="58" dur="1000"/>
                                        <p:tgtEl>
                                          <p:spTgt spid="19"/>
                                        </p:tgtEl>
                                        <p:attrNameLst>
                                          <p:attrName>style.rotation</p:attrName>
                                        </p:attrNameLst>
                                      </p:cBhvr>
                                      <p:tavLst>
                                        <p:tav tm="0">
                                          <p:val>
                                            <p:fltVal val="0"/>
                                          </p:val>
                                        </p:tav>
                                        <p:tav tm="100000">
                                          <p:val>
                                            <p:fltVal val="90"/>
                                          </p:val>
                                        </p:tav>
                                      </p:tavLst>
                                    </p:anim>
                                    <p:animEffect transition="out" filter="fade">
                                      <p:cBhvr>
                                        <p:cTn id="59" dur="1000"/>
                                        <p:tgtEl>
                                          <p:spTgt spid="19"/>
                                        </p:tgtEl>
                                      </p:cBhvr>
                                    </p:animEffect>
                                    <p:set>
                                      <p:cBhvr>
                                        <p:cTn id="60" dur="1" fill="hold">
                                          <p:stCondLst>
                                            <p:cond delay="9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61" restart="whenNotActive" fill="hold" evtFilter="cancelBubble" nodeType="interactiveSeq">
                <p:stCondLst>
                  <p:cond evt="onClick" delay="0">
                    <p:tgtEl>
                      <p:spTgt spid="25"/>
                    </p:tgtEl>
                  </p:cond>
                </p:stCondLst>
                <p:endSync evt="end" delay="0">
                  <p:rtn val="all"/>
                </p:endSync>
                <p:childTnLst>
                  <p:par>
                    <p:cTn id="62" fill="hold">
                      <p:stCondLst>
                        <p:cond delay="0"/>
                      </p:stCondLst>
                      <p:childTnLst>
                        <p:par>
                          <p:cTn id="63" fill="hold">
                            <p:stCondLst>
                              <p:cond delay="0"/>
                            </p:stCondLst>
                            <p:childTnLst>
                              <p:par>
                                <p:cTn id="64" presetID="31" presetClass="exit" presetSubtype="0" fill="hold" nodeType="clickEffect">
                                  <p:stCondLst>
                                    <p:cond delay="0"/>
                                  </p:stCondLst>
                                  <p:childTnLst>
                                    <p:anim calcmode="lin" valueType="num">
                                      <p:cBhvr>
                                        <p:cTn id="65" dur="1000"/>
                                        <p:tgtEl>
                                          <p:spTgt spid="25"/>
                                        </p:tgtEl>
                                        <p:attrNameLst>
                                          <p:attrName>ppt_w</p:attrName>
                                        </p:attrNameLst>
                                      </p:cBhvr>
                                      <p:tavLst>
                                        <p:tav tm="0">
                                          <p:val>
                                            <p:strVal val="ppt_w"/>
                                          </p:val>
                                        </p:tav>
                                        <p:tav tm="100000">
                                          <p:val>
                                            <p:fltVal val="0"/>
                                          </p:val>
                                        </p:tav>
                                      </p:tavLst>
                                    </p:anim>
                                    <p:anim calcmode="lin" valueType="num">
                                      <p:cBhvr>
                                        <p:cTn id="66" dur="1000"/>
                                        <p:tgtEl>
                                          <p:spTgt spid="25"/>
                                        </p:tgtEl>
                                        <p:attrNameLst>
                                          <p:attrName>ppt_h</p:attrName>
                                        </p:attrNameLst>
                                      </p:cBhvr>
                                      <p:tavLst>
                                        <p:tav tm="0">
                                          <p:val>
                                            <p:strVal val="ppt_h"/>
                                          </p:val>
                                        </p:tav>
                                        <p:tav tm="100000">
                                          <p:val>
                                            <p:fltVal val="0"/>
                                          </p:val>
                                        </p:tav>
                                      </p:tavLst>
                                    </p:anim>
                                    <p:anim calcmode="lin" valueType="num">
                                      <p:cBhvr>
                                        <p:cTn id="67" dur="1000"/>
                                        <p:tgtEl>
                                          <p:spTgt spid="25"/>
                                        </p:tgtEl>
                                        <p:attrNameLst>
                                          <p:attrName>style.rotation</p:attrName>
                                        </p:attrNameLst>
                                      </p:cBhvr>
                                      <p:tavLst>
                                        <p:tav tm="0">
                                          <p:val>
                                            <p:fltVal val="0"/>
                                          </p:val>
                                        </p:tav>
                                        <p:tav tm="100000">
                                          <p:val>
                                            <p:fltVal val="90"/>
                                          </p:val>
                                        </p:tav>
                                      </p:tavLst>
                                    </p:anim>
                                    <p:animEffect transition="out" filter="fade">
                                      <p:cBhvr>
                                        <p:cTn id="68" dur="1000"/>
                                        <p:tgtEl>
                                          <p:spTgt spid="25"/>
                                        </p:tgtEl>
                                      </p:cBhvr>
                                    </p:animEffect>
                                    <p:set>
                                      <p:cBhvr>
                                        <p:cTn id="69" dur="1" fill="hold">
                                          <p:stCondLst>
                                            <p:cond delay="9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70" restart="whenNotActive" fill="hold" evtFilter="cancelBubble" nodeType="interactiveSeq">
                <p:stCondLst>
                  <p:cond evt="onClick" delay="0">
                    <p:tgtEl>
                      <p:spTgt spid="27"/>
                    </p:tgtEl>
                  </p:cond>
                </p:stCondLst>
                <p:endSync evt="end" delay="0">
                  <p:rtn val="all"/>
                </p:endSync>
                <p:childTnLst>
                  <p:par>
                    <p:cTn id="71" fill="hold">
                      <p:stCondLst>
                        <p:cond delay="0"/>
                      </p:stCondLst>
                      <p:childTnLst>
                        <p:par>
                          <p:cTn id="72" fill="hold">
                            <p:stCondLst>
                              <p:cond delay="0"/>
                            </p:stCondLst>
                            <p:childTnLst>
                              <p:par>
                                <p:cTn id="73" presetID="31" presetClass="exit" presetSubtype="0" fill="hold" nodeType="clickEffect">
                                  <p:stCondLst>
                                    <p:cond delay="0"/>
                                  </p:stCondLst>
                                  <p:childTnLst>
                                    <p:anim calcmode="lin" valueType="num">
                                      <p:cBhvr>
                                        <p:cTn id="74" dur="1000"/>
                                        <p:tgtEl>
                                          <p:spTgt spid="27"/>
                                        </p:tgtEl>
                                        <p:attrNameLst>
                                          <p:attrName>ppt_w</p:attrName>
                                        </p:attrNameLst>
                                      </p:cBhvr>
                                      <p:tavLst>
                                        <p:tav tm="0">
                                          <p:val>
                                            <p:strVal val="ppt_w"/>
                                          </p:val>
                                        </p:tav>
                                        <p:tav tm="100000">
                                          <p:val>
                                            <p:fltVal val="0"/>
                                          </p:val>
                                        </p:tav>
                                      </p:tavLst>
                                    </p:anim>
                                    <p:anim calcmode="lin" valueType="num">
                                      <p:cBhvr>
                                        <p:cTn id="75" dur="1000"/>
                                        <p:tgtEl>
                                          <p:spTgt spid="27"/>
                                        </p:tgtEl>
                                        <p:attrNameLst>
                                          <p:attrName>ppt_h</p:attrName>
                                        </p:attrNameLst>
                                      </p:cBhvr>
                                      <p:tavLst>
                                        <p:tav tm="0">
                                          <p:val>
                                            <p:strVal val="ppt_h"/>
                                          </p:val>
                                        </p:tav>
                                        <p:tav tm="100000">
                                          <p:val>
                                            <p:fltVal val="0"/>
                                          </p:val>
                                        </p:tav>
                                      </p:tavLst>
                                    </p:anim>
                                    <p:anim calcmode="lin" valueType="num">
                                      <p:cBhvr>
                                        <p:cTn id="76" dur="1000"/>
                                        <p:tgtEl>
                                          <p:spTgt spid="27"/>
                                        </p:tgtEl>
                                        <p:attrNameLst>
                                          <p:attrName>style.rotation</p:attrName>
                                        </p:attrNameLst>
                                      </p:cBhvr>
                                      <p:tavLst>
                                        <p:tav tm="0">
                                          <p:val>
                                            <p:fltVal val="0"/>
                                          </p:val>
                                        </p:tav>
                                        <p:tav tm="100000">
                                          <p:val>
                                            <p:fltVal val="90"/>
                                          </p:val>
                                        </p:tav>
                                      </p:tavLst>
                                    </p:anim>
                                    <p:animEffect transition="out" filter="fade">
                                      <p:cBhvr>
                                        <p:cTn id="77" dur="1000"/>
                                        <p:tgtEl>
                                          <p:spTgt spid="27"/>
                                        </p:tgtEl>
                                      </p:cBhvr>
                                    </p:animEffect>
                                    <p:set>
                                      <p:cBhvr>
                                        <p:cTn id="78" dur="1" fill="hold">
                                          <p:stCondLst>
                                            <p:cond delay="9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79" restart="whenNotActive" fill="hold" evtFilter="cancelBubble" nodeType="interactiveSeq">
                <p:stCondLst>
                  <p:cond evt="onClick" delay="0">
                    <p:tgtEl>
                      <p:spTgt spid="28"/>
                    </p:tgtEl>
                  </p:cond>
                </p:stCondLst>
                <p:endSync evt="end" delay="0">
                  <p:rtn val="all"/>
                </p:endSync>
                <p:childTnLst>
                  <p:par>
                    <p:cTn id="80" fill="hold">
                      <p:stCondLst>
                        <p:cond delay="0"/>
                      </p:stCondLst>
                      <p:childTnLst>
                        <p:par>
                          <p:cTn id="81" fill="hold">
                            <p:stCondLst>
                              <p:cond delay="0"/>
                            </p:stCondLst>
                            <p:childTnLst>
                              <p:par>
                                <p:cTn id="82" presetID="31" presetClass="exit" presetSubtype="0" fill="hold" nodeType="clickEffect">
                                  <p:stCondLst>
                                    <p:cond delay="0"/>
                                  </p:stCondLst>
                                  <p:childTnLst>
                                    <p:anim calcmode="lin" valueType="num">
                                      <p:cBhvr>
                                        <p:cTn id="83" dur="1000"/>
                                        <p:tgtEl>
                                          <p:spTgt spid="28"/>
                                        </p:tgtEl>
                                        <p:attrNameLst>
                                          <p:attrName>ppt_w</p:attrName>
                                        </p:attrNameLst>
                                      </p:cBhvr>
                                      <p:tavLst>
                                        <p:tav tm="0">
                                          <p:val>
                                            <p:strVal val="ppt_w"/>
                                          </p:val>
                                        </p:tav>
                                        <p:tav tm="100000">
                                          <p:val>
                                            <p:fltVal val="0"/>
                                          </p:val>
                                        </p:tav>
                                      </p:tavLst>
                                    </p:anim>
                                    <p:anim calcmode="lin" valueType="num">
                                      <p:cBhvr>
                                        <p:cTn id="84" dur="1000"/>
                                        <p:tgtEl>
                                          <p:spTgt spid="28"/>
                                        </p:tgtEl>
                                        <p:attrNameLst>
                                          <p:attrName>ppt_h</p:attrName>
                                        </p:attrNameLst>
                                      </p:cBhvr>
                                      <p:tavLst>
                                        <p:tav tm="0">
                                          <p:val>
                                            <p:strVal val="ppt_h"/>
                                          </p:val>
                                        </p:tav>
                                        <p:tav tm="100000">
                                          <p:val>
                                            <p:fltVal val="0"/>
                                          </p:val>
                                        </p:tav>
                                      </p:tavLst>
                                    </p:anim>
                                    <p:anim calcmode="lin" valueType="num">
                                      <p:cBhvr>
                                        <p:cTn id="85" dur="1000"/>
                                        <p:tgtEl>
                                          <p:spTgt spid="28"/>
                                        </p:tgtEl>
                                        <p:attrNameLst>
                                          <p:attrName>style.rotation</p:attrName>
                                        </p:attrNameLst>
                                      </p:cBhvr>
                                      <p:tavLst>
                                        <p:tav tm="0">
                                          <p:val>
                                            <p:fltVal val="0"/>
                                          </p:val>
                                        </p:tav>
                                        <p:tav tm="100000">
                                          <p:val>
                                            <p:fltVal val="90"/>
                                          </p:val>
                                        </p:tav>
                                      </p:tavLst>
                                    </p:anim>
                                    <p:animEffect transition="out" filter="fade">
                                      <p:cBhvr>
                                        <p:cTn id="86" dur="1000"/>
                                        <p:tgtEl>
                                          <p:spTgt spid="28"/>
                                        </p:tgtEl>
                                      </p:cBhvr>
                                    </p:animEffect>
                                    <p:set>
                                      <p:cBhvr>
                                        <p:cTn id="87" dur="1" fill="hold">
                                          <p:stCondLst>
                                            <p:cond delay="9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88" restart="whenNotActive" fill="hold" evtFilter="cancelBubble" nodeType="interactiveSeq">
                <p:stCondLst>
                  <p:cond evt="onClick" delay="0">
                    <p:tgtEl>
                      <p:spTgt spid="29"/>
                    </p:tgtEl>
                  </p:cond>
                </p:stCondLst>
                <p:endSync evt="end" delay="0">
                  <p:rtn val="all"/>
                </p:endSync>
                <p:childTnLst>
                  <p:par>
                    <p:cTn id="89" fill="hold">
                      <p:stCondLst>
                        <p:cond delay="0"/>
                      </p:stCondLst>
                      <p:childTnLst>
                        <p:par>
                          <p:cTn id="90" fill="hold">
                            <p:stCondLst>
                              <p:cond delay="0"/>
                            </p:stCondLst>
                            <p:childTnLst>
                              <p:par>
                                <p:cTn id="91" presetID="31" presetClass="exit" presetSubtype="0" fill="hold" nodeType="clickEffect">
                                  <p:stCondLst>
                                    <p:cond delay="0"/>
                                  </p:stCondLst>
                                  <p:childTnLst>
                                    <p:anim calcmode="lin" valueType="num">
                                      <p:cBhvr>
                                        <p:cTn id="92" dur="1000"/>
                                        <p:tgtEl>
                                          <p:spTgt spid="29"/>
                                        </p:tgtEl>
                                        <p:attrNameLst>
                                          <p:attrName>ppt_w</p:attrName>
                                        </p:attrNameLst>
                                      </p:cBhvr>
                                      <p:tavLst>
                                        <p:tav tm="0">
                                          <p:val>
                                            <p:strVal val="ppt_w"/>
                                          </p:val>
                                        </p:tav>
                                        <p:tav tm="100000">
                                          <p:val>
                                            <p:fltVal val="0"/>
                                          </p:val>
                                        </p:tav>
                                      </p:tavLst>
                                    </p:anim>
                                    <p:anim calcmode="lin" valueType="num">
                                      <p:cBhvr>
                                        <p:cTn id="93" dur="1000"/>
                                        <p:tgtEl>
                                          <p:spTgt spid="29"/>
                                        </p:tgtEl>
                                        <p:attrNameLst>
                                          <p:attrName>ppt_h</p:attrName>
                                        </p:attrNameLst>
                                      </p:cBhvr>
                                      <p:tavLst>
                                        <p:tav tm="0">
                                          <p:val>
                                            <p:strVal val="ppt_h"/>
                                          </p:val>
                                        </p:tav>
                                        <p:tav tm="100000">
                                          <p:val>
                                            <p:fltVal val="0"/>
                                          </p:val>
                                        </p:tav>
                                      </p:tavLst>
                                    </p:anim>
                                    <p:anim calcmode="lin" valueType="num">
                                      <p:cBhvr>
                                        <p:cTn id="94" dur="1000"/>
                                        <p:tgtEl>
                                          <p:spTgt spid="29"/>
                                        </p:tgtEl>
                                        <p:attrNameLst>
                                          <p:attrName>style.rotation</p:attrName>
                                        </p:attrNameLst>
                                      </p:cBhvr>
                                      <p:tavLst>
                                        <p:tav tm="0">
                                          <p:val>
                                            <p:fltVal val="0"/>
                                          </p:val>
                                        </p:tav>
                                        <p:tav tm="100000">
                                          <p:val>
                                            <p:fltVal val="90"/>
                                          </p:val>
                                        </p:tav>
                                      </p:tavLst>
                                    </p:anim>
                                    <p:animEffect transition="out" filter="fade">
                                      <p:cBhvr>
                                        <p:cTn id="95" dur="1000"/>
                                        <p:tgtEl>
                                          <p:spTgt spid="29"/>
                                        </p:tgtEl>
                                      </p:cBhvr>
                                    </p:animEffect>
                                    <p:set>
                                      <p:cBhvr>
                                        <p:cTn id="96" dur="1" fill="hold">
                                          <p:stCondLst>
                                            <p:cond delay="9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97" restart="whenNotActive" fill="hold" evtFilter="cancelBubble" nodeType="interactiveSeq">
                <p:stCondLst>
                  <p:cond evt="onClick" delay="0">
                    <p:tgtEl>
                      <p:spTgt spid="30"/>
                    </p:tgtEl>
                  </p:cond>
                </p:stCondLst>
                <p:endSync evt="end" delay="0">
                  <p:rtn val="all"/>
                </p:endSync>
                <p:childTnLst>
                  <p:par>
                    <p:cTn id="98" fill="hold">
                      <p:stCondLst>
                        <p:cond delay="0"/>
                      </p:stCondLst>
                      <p:childTnLst>
                        <p:par>
                          <p:cTn id="99" fill="hold">
                            <p:stCondLst>
                              <p:cond delay="0"/>
                            </p:stCondLst>
                            <p:childTnLst>
                              <p:par>
                                <p:cTn id="100" presetID="31" presetClass="exit" presetSubtype="0" fill="hold" nodeType="clickEffect">
                                  <p:stCondLst>
                                    <p:cond delay="0"/>
                                  </p:stCondLst>
                                  <p:childTnLst>
                                    <p:anim calcmode="lin" valueType="num">
                                      <p:cBhvr>
                                        <p:cTn id="101" dur="1000"/>
                                        <p:tgtEl>
                                          <p:spTgt spid="30"/>
                                        </p:tgtEl>
                                        <p:attrNameLst>
                                          <p:attrName>ppt_w</p:attrName>
                                        </p:attrNameLst>
                                      </p:cBhvr>
                                      <p:tavLst>
                                        <p:tav tm="0">
                                          <p:val>
                                            <p:strVal val="ppt_w"/>
                                          </p:val>
                                        </p:tav>
                                        <p:tav tm="100000">
                                          <p:val>
                                            <p:fltVal val="0"/>
                                          </p:val>
                                        </p:tav>
                                      </p:tavLst>
                                    </p:anim>
                                    <p:anim calcmode="lin" valueType="num">
                                      <p:cBhvr>
                                        <p:cTn id="102" dur="1000"/>
                                        <p:tgtEl>
                                          <p:spTgt spid="30"/>
                                        </p:tgtEl>
                                        <p:attrNameLst>
                                          <p:attrName>ppt_h</p:attrName>
                                        </p:attrNameLst>
                                      </p:cBhvr>
                                      <p:tavLst>
                                        <p:tav tm="0">
                                          <p:val>
                                            <p:strVal val="ppt_h"/>
                                          </p:val>
                                        </p:tav>
                                        <p:tav tm="100000">
                                          <p:val>
                                            <p:fltVal val="0"/>
                                          </p:val>
                                        </p:tav>
                                      </p:tavLst>
                                    </p:anim>
                                    <p:anim calcmode="lin" valueType="num">
                                      <p:cBhvr>
                                        <p:cTn id="103" dur="1000"/>
                                        <p:tgtEl>
                                          <p:spTgt spid="30"/>
                                        </p:tgtEl>
                                        <p:attrNameLst>
                                          <p:attrName>style.rotation</p:attrName>
                                        </p:attrNameLst>
                                      </p:cBhvr>
                                      <p:tavLst>
                                        <p:tav tm="0">
                                          <p:val>
                                            <p:fltVal val="0"/>
                                          </p:val>
                                        </p:tav>
                                        <p:tav tm="100000">
                                          <p:val>
                                            <p:fltVal val="90"/>
                                          </p:val>
                                        </p:tav>
                                      </p:tavLst>
                                    </p:anim>
                                    <p:animEffect transition="out" filter="fade">
                                      <p:cBhvr>
                                        <p:cTn id="104" dur="1000"/>
                                        <p:tgtEl>
                                          <p:spTgt spid="30"/>
                                        </p:tgtEl>
                                      </p:cBhvr>
                                    </p:animEffect>
                                    <p:set>
                                      <p:cBhvr>
                                        <p:cTn id="105" dur="1" fill="hold">
                                          <p:stCondLst>
                                            <p:cond delay="9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276617"/>
            <a:ext cx="5213030" cy="40011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000" dirty="0" smtClean="0"/>
              <a:t>DOPLŇ VĚTY OBRÁZKY TAK, ABY DÁVALY SMYSL. </a:t>
            </a:r>
            <a:endParaRPr lang="cs-CZ" sz="2000" dirty="0"/>
          </a:p>
        </p:txBody>
      </p:sp>
      <p:sp>
        <p:nvSpPr>
          <p:cNvPr id="3" name="TextovéPole 2"/>
          <p:cNvSpPr txBox="1"/>
          <p:nvPr/>
        </p:nvSpPr>
        <p:spPr>
          <a:xfrm>
            <a:off x="251521" y="1465620"/>
            <a:ext cx="8424935" cy="523220"/>
          </a:xfrm>
          <a:prstGeom prst="rect">
            <a:avLst/>
          </a:prstGeom>
          <a:solidFill>
            <a:schemeClr val="accent4">
              <a:lumMod val="20000"/>
              <a:lumOff val="80000"/>
            </a:schemeClr>
          </a:solidFill>
        </p:spPr>
        <p:style>
          <a:lnRef idx="1">
            <a:schemeClr val="dk1"/>
          </a:lnRef>
          <a:fillRef idx="2">
            <a:schemeClr val="dk1"/>
          </a:fillRef>
          <a:effectRef idx="1">
            <a:schemeClr val="dk1"/>
          </a:effectRef>
          <a:fontRef idx="minor">
            <a:schemeClr val="dk1"/>
          </a:fontRef>
        </p:style>
        <p:txBody>
          <a:bodyPr wrap="square" rtlCol="0">
            <a:spAutoFit/>
          </a:bodyPr>
          <a:lstStyle/>
          <a:p>
            <a:r>
              <a:rPr lang="cs-CZ" sz="2800" dirty="0" smtClean="0"/>
              <a:t>V SRPNU MŮŽEME V                       SBÍRAT PLNO                 .</a:t>
            </a:r>
            <a:endParaRPr lang="cs-CZ" sz="2800" dirty="0"/>
          </a:p>
        </p:txBody>
      </p:sp>
      <p:pic>
        <p:nvPicPr>
          <p:cNvPr id="7170" name="Picture 2"/>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9896" b="92708" l="4167" r="92708">
                        <a14:foregroundMark x1="7292" y1="26042" x2="7292" y2="26042"/>
                        <a14:foregroundMark x1="4167" y1="71354" x2="4167" y2="71354"/>
                        <a14:foregroundMark x1="93229" y1="75521" x2="93229" y2="75521"/>
                        <a14:foregroundMark x1="57813" y1="92708" x2="57813" y2="92708"/>
                      </a14:backgroundRemoval>
                    </a14:imgEffect>
                  </a14:imgLayer>
                </a14:imgProps>
              </a:ext>
              <a:ext uri="{28A0092B-C50C-407E-A947-70E740481C1C}">
                <a14:useLocalDpi xmlns:a14="http://schemas.microsoft.com/office/drawing/2010/main" xmlns="" val="0"/>
              </a:ext>
            </a:extLst>
          </a:blip>
          <a:srcRect/>
          <a:stretch>
            <a:fillRect/>
          </a:stretch>
        </p:blipFill>
        <p:spPr bwMode="auto">
          <a:xfrm>
            <a:off x="251521" y="5373216"/>
            <a:ext cx="1309023" cy="130902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9896" b="89063" l="6771" r="91146"/>
                    </a14:imgEffect>
                  </a14:imgLayer>
                </a14:imgProps>
              </a:ext>
              <a:ext uri="{28A0092B-C50C-407E-A947-70E740481C1C}">
                <a14:useLocalDpi xmlns:a14="http://schemas.microsoft.com/office/drawing/2010/main" xmlns="" val="0"/>
              </a:ext>
            </a:extLst>
          </a:blip>
          <a:srcRect/>
          <a:stretch>
            <a:fillRect/>
          </a:stretch>
        </p:blipFill>
        <p:spPr bwMode="auto">
          <a:xfrm>
            <a:off x="3387700" y="5162889"/>
            <a:ext cx="1828800" cy="1828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253022" y="2348880"/>
            <a:ext cx="7913577" cy="1384995"/>
          </a:xfrm>
          <a:prstGeom prst="rect">
            <a:avLst/>
          </a:prstGeom>
          <a:solidFill>
            <a:schemeClr val="accent4">
              <a:lumMod val="20000"/>
              <a:lumOff val="80000"/>
            </a:schemeClr>
          </a:solidFill>
        </p:spPr>
        <p:style>
          <a:lnRef idx="1">
            <a:schemeClr val="dk1"/>
          </a:lnRef>
          <a:fillRef idx="2">
            <a:schemeClr val="dk1"/>
          </a:fillRef>
          <a:effectRef idx="1">
            <a:schemeClr val="dk1"/>
          </a:effectRef>
          <a:fontRef idx="minor">
            <a:schemeClr val="dk1"/>
          </a:fontRef>
        </p:style>
        <p:txBody>
          <a:bodyPr wrap="none" rtlCol="0">
            <a:spAutoFit/>
          </a:bodyPr>
          <a:lstStyle/>
          <a:p>
            <a:pPr>
              <a:lnSpc>
                <a:spcPct val="150000"/>
              </a:lnSpc>
            </a:pPr>
            <a:r>
              <a:rPr lang="cs-CZ" sz="2800" dirty="0" smtClean="0"/>
              <a:t>KONCEM SRPNA SE STĚHUJÍ NĚKTEŘÍ                     </a:t>
            </a:r>
            <a:r>
              <a:rPr lang="cs-CZ" sz="2800" dirty="0" smtClean="0"/>
              <a:t>        </a:t>
            </a:r>
          </a:p>
          <a:p>
            <a:pPr>
              <a:lnSpc>
                <a:spcPct val="150000"/>
              </a:lnSpc>
            </a:pPr>
            <a:r>
              <a:rPr lang="cs-CZ" sz="2800" dirty="0" smtClean="0"/>
              <a:t>DO TEPLÝCH </a:t>
            </a:r>
            <a:r>
              <a:rPr lang="cs-CZ" sz="2800" dirty="0" smtClean="0"/>
              <a:t>KRAJIN. </a:t>
            </a:r>
            <a:endParaRPr lang="cs-CZ" sz="2800" dirty="0"/>
          </a:p>
        </p:txBody>
      </p:sp>
      <p:grpSp>
        <p:nvGrpSpPr>
          <p:cNvPr id="5" name="Skupina 4"/>
          <p:cNvGrpSpPr/>
          <p:nvPr/>
        </p:nvGrpSpPr>
        <p:grpSpPr>
          <a:xfrm>
            <a:off x="5184899" y="5444438"/>
            <a:ext cx="1294869" cy="1119228"/>
            <a:chOff x="2858035" y="4640967"/>
            <a:chExt cx="1681336" cy="1355516"/>
          </a:xfrm>
        </p:grpSpPr>
        <p:pic>
          <p:nvPicPr>
            <p:cNvPr id="7173" name="Picture 5"/>
            <p:cNvPicPr>
              <a:picLocks noChangeAspect="1" noChangeArrowheads="1"/>
            </p:cNvPicPr>
            <p:nvPr/>
          </p:nvPicPr>
          <p:blipFill>
            <a:blip r:embed="rId6" cstate="print">
              <a:extLst>
                <a:ext uri="{BEBA8EAE-BF5A-486C-A8C5-ECC9F3942E4B}">
                  <a14:imgProps xmlns:a14="http://schemas.microsoft.com/office/drawing/2010/main" xmlns="">
                    <a14:imgLayer r:embed="rId7">
                      <a14:imgEffect>
                        <a14:backgroundRemoval t="0" b="98958" l="9896" r="89063"/>
                      </a14:imgEffect>
                    </a14:imgLayer>
                  </a14:imgProps>
                </a:ext>
                <a:ext uri="{28A0092B-C50C-407E-A947-70E740481C1C}">
                  <a14:useLocalDpi xmlns:a14="http://schemas.microsoft.com/office/drawing/2010/main" xmlns="" val="0"/>
                </a:ext>
              </a:extLst>
            </a:blip>
            <a:srcRect/>
            <a:stretch>
              <a:fillRect/>
            </a:stretch>
          </p:blipFill>
          <p:spPr bwMode="auto">
            <a:xfrm>
              <a:off x="2858035" y="4688837"/>
              <a:ext cx="1202432" cy="12024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4" name="Picture 6"/>
            <p:cNvPicPr>
              <a:picLocks noChangeAspect="1" noChangeArrowheads="1"/>
            </p:cNvPicPr>
            <p:nvPr/>
          </p:nvPicPr>
          <p:blipFill>
            <a:blip r:embed="rId8" cstate="print">
              <a:extLst>
                <a:ext uri="{BEBA8EAE-BF5A-486C-A8C5-ECC9F3942E4B}">
                  <a14:imgProps xmlns:a14="http://schemas.microsoft.com/office/drawing/2010/main" xmlns="">
                    <a14:imgLayer r:embed="rId9">
                      <a14:imgEffect>
                        <a14:backgroundRemoval t="1042" b="97396" l="1563" r="100000"/>
                      </a14:imgEffect>
                    </a14:imgLayer>
                  </a14:imgProps>
                </a:ext>
                <a:ext uri="{28A0092B-C50C-407E-A947-70E740481C1C}">
                  <a14:useLocalDpi xmlns:a14="http://schemas.microsoft.com/office/drawing/2010/main" xmlns="" val="0"/>
                </a:ext>
              </a:extLst>
            </a:blip>
            <a:srcRect/>
            <a:stretch>
              <a:fillRect/>
            </a:stretch>
          </p:blipFill>
          <p:spPr bwMode="auto">
            <a:xfrm>
              <a:off x="3459251" y="4640967"/>
              <a:ext cx="1080120" cy="108012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5" name="Picture 7"/>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rot="1851121">
              <a:off x="3719941" y="5284150"/>
              <a:ext cx="716523" cy="71233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6" name="TextovéPole 5"/>
          <p:cNvSpPr txBox="1"/>
          <p:nvPr/>
        </p:nvSpPr>
        <p:spPr>
          <a:xfrm>
            <a:off x="251520" y="4031486"/>
            <a:ext cx="7593489" cy="523220"/>
          </a:xfrm>
          <a:prstGeom prst="rect">
            <a:avLst/>
          </a:prstGeom>
          <a:solidFill>
            <a:schemeClr val="accent4">
              <a:lumMod val="20000"/>
              <a:lumOff val="80000"/>
            </a:schemeClr>
          </a:solidFill>
        </p:spPr>
        <p:style>
          <a:lnRef idx="1">
            <a:schemeClr val="dk1"/>
          </a:lnRef>
          <a:fillRef idx="2">
            <a:schemeClr val="dk1"/>
          </a:fillRef>
          <a:effectRef idx="1">
            <a:schemeClr val="dk1"/>
          </a:effectRef>
          <a:fontRef idx="minor">
            <a:schemeClr val="dk1"/>
          </a:fontRef>
        </p:style>
        <p:txBody>
          <a:bodyPr wrap="none" rtlCol="0">
            <a:spAutoFit/>
          </a:bodyPr>
          <a:lstStyle/>
          <a:p>
            <a:r>
              <a:rPr lang="cs-CZ" sz="2800" dirty="0" smtClean="0"/>
              <a:t>V SRPNU ČASTO PADAJÍ NA NOČNÍM NEBI               .</a:t>
            </a:r>
            <a:endParaRPr lang="cs-CZ" sz="2800" dirty="0"/>
          </a:p>
        </p:txBody>
      </p:sp>
      <p:grpSp>
        <p:nvGrpSpPr>
          <p:cNvPr id="7" name="Skupina 6"/>
          <p:cNvGrpSpPr/>
          <p:nvPr/>
        </p:nvGrpSpPr>
        <p:grpSpPr>
          <a:xfrm>
            <a:off x="1560544" y="5275201"/>
            <a:ext cx="1675864" cy="1357784"/>
            <a:chOff x="4048264" y="4904426"/>
            <a:chExt cx="1848381" cy="1676724"/>
          </a:xfrm>
        </p:grpSpPr>
        <p:pic>
          <p:nvPicPr>
            <p:cNvPr id="7176" name="Picture 8"/>
            <p:cNvPicPr>
              <a:picLocks noChangeAspect="1" noChangeArrowheads="1"/>
            </p:cNvPicPr>
            <p:nvPr/>
          </p:nvPicPr>
          <p:blipFill>
            <a:blip r:embed="rId11" cstate="print">
              <a:extLst>
                <a:ext uri="{BEBA8EAE-BF5A-486C-A8C5-ECC9F3942E4B}">
                  <a14:imgProps xmlns:a14="http://schemas.microsoft.com/office/drawing/2010/main" xmlns="">
                    <a14:imgLayer r:embed="rId12">
                      <a14:imgEffect>
                        <a14:backgroundRemoval t="10000" b="90000" l="10000" r="90000">
                          <a14:backgroundMark x1="51563" y1="76042" x2="51563" y2="76042"/>
                        </a14:backgroundRemoval>
                      </a14:imgEffect>
                    </a14:imgLayer>
                  </a14:imgProps>
                </a:ext>
                <a:ext uri="{28A0092B-C50C-407E-A947-70E740481C1C}">
                  <a14:useLocalDpi xmlns:a14="http://schemas.microsoft.com/office/drawing/2010/main" xmlns="" val="0"/>
                </a:ext>
              </a:extLst>
            </a:blip>
            <a:srcRect/>
            <a:stretch>
              <a:fillRect/>
            </a:stretch>
          </p:blipFill>
          <p:spPr bwMode="auto">
            <a:xfrm>
              <a:off x="4048264" y="5246913"/>
              <a:ext cx="1334237" cy="13342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7" name="Picture 9"/>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rot="18723388">
              <a:off x="4917297" y="5575132"/>
              <a:ext cx="979348" cy="97934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8" name="Picture 10"/>
            <p:cNvPicPr>
              <a:picLocks noChangeAspect="1" noChangeArrowheads="1"/>
            </p:cNvPicPr>
            <p:nvPr/>
          </p:nvPicPr>
          <p:blipFill>
            <a:blip r:embed="rId14" cstate="print">
              <a:extLst>
                <a:ext uri="{28A0092B-C50C-407E-A947-70E740481C1C}">
                  <a14:useLocalDpi xmlns:a14="http://schemas.microsoft.com/office/drawing/2010/main" xmlns="" val="0"/>
                </a:ext>
              </a:extLst>
            </a:blip>
            <a:srcRect/>
            <a:stretch>
              <a:fillRect/>
            </a:stretch>
          </p:blipFill>
          <p:spPr bwMode="auto">
            <a:xfrm rot="19202081">
              <a:off x="4586387" y="4904426"/>
              <a:ext cx="1127373" cy="112737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xmlns="" val="28787272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Skupina 4"/>
          <p:cNvGrpSpPr/>
          <p:nvPr/>
        </p:nvGrpSpPr>
        <p:grpSpPr>
          <a:xfrm>
            <a:off x="4459557" y="180149"/>
            <a:ext cx="4470455" cy="6317035"/>
            <a:chOff x="4439157" y="659521"/>
            <a:chExt cx="4470455" cy="6317035"/>
          </a:xfrm>
        </p:grpSpPr>
        <p:sp>
          <p:nvSpPr>
            <p:cNvPr id="2" name="TextovéPole 1"/>
            <p:cNvSpPr txBox="1"/>
            <p:nvPr/>
          </p:nvSpPr>
          <p:spPr>
            <a:xfrm>
              <a:off x="4439157" y="659521"/>
              <a:ext cx="4451219"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1. MĚSÍC V ROCE. </a:t>
              </a:r>
              <a:endParaRPr lang="cs-CZ" sz="2800" dirty="0"/>
            </a:p>
          </p:txBody>
        </p:sp>
        <p:sp>
          <p:nvSpPr>
            <p:cNvPr id="18" name="TextovéPole 17"/>
            <p:cNvSpPr txBox="1"/>
            <p:nvPr/>
          </p:nvSpPr>
          <p:spPr>
            <a:xfrm>
              <a:off x="4439157" y="1171261"/>
              <a:ext cx="4451219"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2. MĚSÍC V ROCE. </a:t>
              </a:r>
              <a:endParaRPr lang="cs-CZ" sz="2800" dirty="0"/>
            </a:p>
          </p:txBody>
        </p:sp>
        <p:sp>
          <p:nvSpPr>
            <p:cNvPr id="19" name="TextovéPole 18"/>
            <p:cNvSpPr txBox="1"/>
            <p:nvPr/>
          </p:nvSpPr>
          <p:spPr>
            <a:xfrm>
              <a:off x="4439157" y="1694481"/>
              <a:ext cx="4451219"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3. MĚSÍC V ROCE. </a:t>
              </a:r>
              <a:endParaRPr lang="cs-CZ" sz="2800" dirty="0"/>
            </a:p>
          </p:txBody>
        </p:sp>
        <p:sp>
          <p:nvSpPr>
            <p:cNvPr id="20" name="TextovéPole 19"/>
            <p:cNvSpPr txBox="1"/>
            <p:nvPr/>
          </p:nvSpPr>
          <p:spPr>
            <a:xfrm>
              <a:off x="4439157" y="2214930"/>
              <a:ext cx="4451219"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4. MĚSÍC V ROCE. </a:t>
              </a:r>
              <a:endParaRPr lang="cs-CZ" sz="2800" dirty="0"/>
            </a:p>
          </p:txBody>
        </p:sp>
        <p:sp>
          <p:nvSpPr>
            <p:cNvPr id="21" name="TextovéPole 20"/>
            <p:cNvSpPr txBox="1"/>
            <p:nvPr/>
          </p:nvSpPr>
          <p:spPr>
            <a:xfrm>
              <a:off x="4439157" y="2738150"/>
              <a:ext cx="4451219"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5. MĚSÍC V ROCE. </a:t>
              </a:r>
              <a:endParaRPr lang="cs-CZ" sz="2800" dirty="0"/>
            </a:p>
          </p:txBody>
        </p:sp>
        <p:sp>
          <p:nvSpPr>
            <p:cNvPr id="22" name="TextovéPole 21"/>
            <p:cNvSpPr txBox="1"/>
            <p:nvPr/>
          </p:nvSpPr>
          <p:spPr>
            <a:xfrm>
              <a:off x="4439157" y="3267307"/>
              <a:ext cx="4451219"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6. MĚSÍC V ROCE. </a:t>
              </a:r>
              <a:endParaRPr lang="cs-CZ" sz="2800" dirty="0"/>
            </a:p>
          </p:txBody>
        </p:sp>
        <p:sp>
          <p:nvSpPr>
            <p:cNvPr id="23" name="TextovéPole 22"/>
            <p:cNvSpPr txBox="1"/>
            <p:nvPr/>
          </p:nvSpPr>
          <p:spPr>
            <a:xfrm>
              <a:off x="4439157" y="3790527"/>
              <a:ext cx="4451219"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7. MĚSÍC V ROCE. </a:t>
              </a:r>
              <a:endParaRPr lang="cs-CZ" sz="2800" dirty="0"/>
            </a:p>
          </p:txBody>
        </p:sp>
        <p:sp>
          <p:nvSpPr>
            <p:cNvPr id="24" name="TextovéPole 23"/>
            <p:cNvSpPr txBox="1"/>
            <p:nvPr/>
          </p:nvSpPr>
          <p:spPr>
            <a:xfrm>
              <a:off x="4439157" y="4313747"/>
              <a:ext cx="4451219"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8. MĚSÍC V ROCE. </a:t>
              </a:r>
              <a:endParaRPr lang="cs-CZ" sz="2800" dirty="0"/>
            </a:p>
          </p:txBody>
        </p:sp>
        <p:sp>
          <p:nvSpPr>
            <p:cNvPr id="25" name="TextovéPole 24"/>
            <p:cNvSpPr txBox="1"/>
            <p:nvPr/>
          </p:nvSpPr>
          <p:spPr>
            <a:xfrm>
              <a:off x="4439157" y="4836967"/>
              <a:ext cx="4451219"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9. MĚSÍC V ROCE. </a:t>
              </a:r>
              <a:endParaRPr lang="cs-CZ" sz="2800" dirty="0"/>
            </a:p>
          </p:txBody>
        </p:sp>
        <p:sp>
          <p:nvSpPr>
            <p:cNvPr id="26" name="TextovéPole 25"/>
            <p:cNvSpPr txBox="1"/>
            <p:nvPr/>
          </p:nvSpPr>
          <p:spPr>
            <a:xfrm>
              <a:off x="4439157" y="5360187"/>
              <a:ext cx="4470455"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10. MĚSÍC V ROCE. </a:t>
              </a:r>
              <a:endParaRPr lang="cs-CZ" sz="2800" dirty="0"/>
            </a:p>
          </p:txBody>
        </p:sp>
        <p:sp>
          <p:nvSpPr>
            <p:cNvPr id="27" name="TextovéPole 26"/>
            <p:cNvSpPr txBox="1"/>
            <p:nvPr/>
          </p:nvSpPr>
          <p:spPr>
            <a:xfrm>
              <a:off x="4439157" y="5898053"/>
              <a:ext cx="4470455"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11. MĚSÍC V ROCE. </a:t>
              </a:r>
              <a:endParaRPr lang="cs-CZ" sz="2800" dirty="0"/>
            </a:p>
          </p:txBody>
        </p:sp>
        <p:sp>
          <p:nvSpPr>
            <p:cNvPr id="28" name="TextovéPole 27"/>
            <p:cNvSpPr txBox="1"/>
            <p:nvPr/>
          </p:nvSpPr>
          <p:spPr>
            <a:xfrm>
              <a:off x="4439157" y="6453336"/>
              <a:ext cx="4470455"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SRPEN JE  12. MĚSÍC V ROCE. </a:t>
              </a:r>
              <a:endParaRPr lang="cs-CZ" sz="2800" dirty="0"/>
            </a:p>
          </p:txBody>
        </p:sp>
      </p:grpSp>
      <p:sp>
        <p:nvSpPr>
          <p:cNvPr id="6" name="TextovéPole 5"/>
          <p:cNvSpPr txBox="1"/>
          <p:nvPr/>
        </p:nvSpPr>
        <p:spPr>
          <a:xfrm>
            <a:off x="179512" y="180149"/>
            <a:ext cx="3236848" cy="400110"/>
          </a:xfrm>
          <a:prstGeom prst="rect">
            <a:avLst/>
          </a:prstGeom>
        </p:spPr>
        <p:style>
          <a:lnRef idx="2">
            <a:schemeClr val="accent3"/>
          </a:lnRef>
          <a:fillRef idx="1">
            <a:schemeClr val="lt1"/>
          </a:fillRef>
          <a:effectRef idx="0">
            <a:schemeClr val="accent3"/>
          </a:effectRef>
          <a:fontRef idx="minor">
            <a:schemeClr val="dk1"/>
          </a:fontRef>
        </p:style>
        <p:txBody>
          <a:bodyPr wrap="none" rtlCol="0">
            <a:spAutoFit/>
          </a:bodyPr>
          <a:lstStyle/>
          <a:p>
            <a:r>
              <a:rPr lang="cs-CZ" sz="2000" dirty="0" smtClean="0"/>
              <a:t>ZVÝRAZNI SPRÁVNÉ TVRZENÍ </a:t>
            </a:r>
            <a:endParaRPr lang="cs-CZ" sz="2000" dirty="0"/>
          </a:p>
        </p:txBody>
      </p:sp>
    </p:spTree>
    <p:extLst>
      <p:ext uri="{BB962C8B-B14F-4D97-AF65-F5344CB8AC3E}">
        <p14:creationId xmlns:p14="http://schemas.microsoft.com/office/powerpoint/2010/main" xmlns="" val="39330978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Obrázky:</a:t>
            </a:r>
            <a:endParaRPr lang="cs-CZ" dirty="0"/>
          </a:p>
        </p:txBody>
      </p:sp>
      <p:sp>
        <p:nvSpPr>
          <p:cNvPr id="3" name="Zástupný symbol pro obsah 2"/>
          <p:cNvSpPr>
            <a:spLocks noGrp="1"/>
          </p:cNvSpPr>
          <p:nvPr>
            <p:ph idx="1"/>
          </p:nvPr>
        </p:nvSpPr>
        <p:spPr/>
        <p:txBody>
          <a:bodyPr/>
          <a:lstStyle/>
          <a:p>
            <a:r>
              <a:rPr lang="cs-CZ" dirty="0" smtClean="0"/>
              <a:t>www.office.</a:t>
            </a:r>
            <a:r>
              <a:rPr lang="cs-CZ" dirty="0" err="1" smtClean="0"/>
              <a:t>microsoft.com</a:t>
            </a:r>
            <a:endParaRPr lang="cs-CZ" dirty="0"/>
          </a:p>
        </p:txBody>
      </p:sp>
    </p:spTree>
    <p:extLst>
      <p:ext uri="{BB962C8B-B14F-4D97-AF65-F5344CB8AC3E}">
        <p14:creationId xmlns:p14="http://schemas.microsoft.com/office/powerpoint/2010/main" xmlns="" val="409433403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1139</TotalTime>
  <Words>522</Words>
  <Application>Microsoft Office PowerPoint</Application>
  <PresentationFormat>Předvádění na obrazovce (4:3)</PresentationFormat>
  <Paragraphs>92</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systému Office</vt:lpstr>
      <vt:lpstr>Rok - Srpen VY_32_INOVACE_4A_08 Číslo projektu: CZ.1.07/1.4.00/21.1101</vt:lpstr>
      <vt:lpstr>Snímek 2</vt:lpstr>
      <vt:lpstr>Snímek 3</vt:lpstr>
      <vt:lpstr>Snímek 4</vt:lpstr>
      <vt:lpstr>Snímek 5</vt:lpstr>
      <vt:lpstr>Snímek 6</vt:lpstr>
      <vt:lpstr>Snímek 7</vt:lpstr>
      <vt:lpstr>Snímek 8</vt:lpstr>
      <vt:lpstr>Snímek 9</vt:lpstr>
      <vt:lpstr>Snímek 10</vt:lpstr>
      <vt:lpstr>Snímek 11</vt:lpstr>
      <vt:lpstr>Obrázky: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VY_32_INOVACE_4A_08_Rok-Srpen</dc:title>
  <dc:creator>Kata-Repa</dc:creator>
  <cp:lastModifiedBy>Dum</cp:lastModifiedBy>
  <cp:revision>37</cp:revision>
  <dcterms:created xsi:type="dcterms:W3CDTF">2012-05-19T15:12:18Z</dcterms:created>
  <dcterms:modified xsi:type="dcterms:W3CDTF">2013-02-01T21:37:38Z</dcterms:modified>
</cp:coreProperties>
</file>