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61" r:id="rId4"/>
    <p:sldId id="260" r:id="rId5"/>
    <p:sldId id="256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3" d="100"/>
          <a:sy n="53" d="100"/>
        </p:scale>
        <p:origin x="-99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VY_32_INOVACE_12_Slovní druhy ve větě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Slovní druhy ve větě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Sada:Jazykové rozbory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8192C54-EB77-46D4-AF6C-8904EACB65E1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9F50666-EA79-4CAE-9DDE-E3265E4FF762}" type="presOf" srcId="{C73C7642-F245-4585-8F88-243F9FAEF6CA}" destId="{AA41A67C-3D3F-4AE9-9E0F-5D7F7BB2E741}" srcOrd="1" destOrd="0" presId="urn:microsoft.com/office/officeart/2005/8/layout/target3"/>
    <dgm:cxn modelId="{597EDE36-090F-4C95-8B6D-0EDA0D9CC2CF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6BB807C-9043-4756-8614-F96A0EDDF949}" type="presOf" srcId="{445C7998-7549-48B0-BD68-D4F0167F02E5}" destId="{4D19AB04-24FA-40C2-B203-52AE3D15E17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48F7767-310E-4539-9242-12158E8B8A06}" type="presOf" srcId="{019433A1-1324-4DE1-9E6F-32B851095F74}" destId="{A3817367-F2BC-482F-8832-FA00B51DCCF3}" srcOrd="0" destOrd="0" presId="urn:microsoft.com/office/officeart/2005/8/layout/target3"/>
    <dgm:cxn modelId="{3377C3B9-95B3-473A-BDD2-7A23E408085B}" type="presOf" srcId="{C73C7642-F245-4585-8F88-243F9FAEF6CA}" destId="{97289DF2-90F4-4EC2-A9FC-633B00BAB610}" srcOrd="0" destOrd="0" presId="urn:microsoft.com/office/officeart/2005/8/layout/target3"/>
    <dgm:cxn modelId="{7E639B6E-6250-41AA-A310-95BE88589DDE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FFE6755-7EF5-4675-B9C3-15067CC27AC0}" type="presOf" srcId="{DAEA276B-ECF9-46F6-A7D3-4693B2D32BC4}" destId="{CDED6FE3-AD8F-4ACC-B6B8-710EDDD97598}" srcOrd="0" destOrd="0" presId="urn:microsoft.com/office/officeart/2005/8/layout/target3"/>
    <dgm:cxn modelId="{15FD232D-5061-4BFB-B0D3-B9260E1609E3}" type="presOf" srcId="{EBC41103-E2E5-4D48-9B4B-425520D3D098}" destId="{50C2F88D-8688-44C2-A854-691F34009D3B}" srcOrd="0" destOrd="0" presId="urn:microsoft.com/office/officeart/2005/8/layout/target3"/>
    <dgm:cxn modelId="{6B3CF561-39F9-4BD5-9B9C-C3AD3F06E562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F9BC46F-1B5D-46C6-96A1-33405D8DC6C2}" type="presOf" srcId="{FBBFC3EA-9D9D-4F3A-BEA6-9C2C0E46BF20}" destId="{643EA938-EDE0-4533-ACCC-D2BD6F3A527C}" srcOrd="0" destOrd="0" presId="urn:microsoft.com/office/officeart/2005/8/layout/target3"/>
    <dgm:cxn modelId="{BAFCDB2D-8179-4B43-8388-C1468451B41E}" type="presOf" srcId="{445C7998-7549-48B0-BD68-D4F0167F02E5}" destId="{BC35EE03-4121-4EF9-923D-7CB6D30D358D}" srcOrd="0" destOrd="0" presId="urn:microsoft.com/office/officeart/2005/8/layout/target3"/>
    <dgm:cxn modelId="{7ACF2FDA-A194-4C84-B679-3428AE03F4F1}" type="presOf" srcId="{DAEA276B-ECF9-46F6-A7D3-4693B2D32BC4}" destId="{F69A1436-182C-465B-AD7F-FE48E0C090C1}" srcOrd="1" destOrd="0" presId="urn:microsoft.com/office/officeart/2005/8/layout/target3"/>
    <dgm:cxn modelId="{F7C6FF1A-5AD9-4187-95CA-2D2F35111411}" type="presParOf" srcId="{71045F8C-00FA-488E-A7BD-E2E6753D979D}" destId="{3577EC6B-C980-4F34-8C69-4365E7B8FC8C}" srcOrd="0" destOrd="0" presId="urn:microsoft.com/office/officeart/2005/8/layout/target3"/>
    <dgm:cxn modelId="{09111BCF-8E1D-4FF5-9F5E-0F09F4906D20}" type="presParOf" srcId="{71045F8C-00FA-488E-A7BD-E2E6753D979D}" destId="{6940EB87-DC1D-4BC3-9408-9AC2E1FFC039}" srcOrd="1" destOrd="0" presId="urn:microsoft.com/office/officeart/2005/8/layout/target3"/>
    <dgm:cxn modelId="{0898BFC4-779B-4D87-9066-85F29643251C}" type="presParOf" srcId="{71045F8C-00FA-488E-A7BD-E2E6753D979D}" destId="{BC35EE03-4121-4EF9-923D-7CB6D30D358D}" srcOrd="2" destOrd="0" presId="urn:microsoft.com/office/officeart/2005/8/layout/target3"/>
    <dgm:cxn modelId="{90DFE68E-020F-429E-8552-B68856BE18F5}" type="presParOf" srcId="{71045F8C-00FA-488E-A7BD-E2E6753D979D}" destId="{C95EEA27-3CBF-4645-A92D-9D8AF5C1CBFC}" srcOrd="3" destOrd="0" presId="urn:microsoft.com/office/officeart/2005/8/layout/target3"/>
    <dgm:cxn modelId="{FC85AB02-3102-4EDF-A569-2BC4ABE14835}" type="presParOf" srcId="{71045F8C-00FA-488E-A7BD-E2E6753D979D}" destId="{851BB866-B6AE-4566-893F-4C635BA974FC}" srcOrd="4" destOrd="0" presId="urn:microsoft.com/office/officeart/2005/8/layout/target3"/>
    <dgm:cxn modelId="{2D35EE18-4AA5-4BED-A84F-DA73AD56B3BA}" type="presParOf" srcId="{71045F8C-00FA-488E-A7BD-E2E6753D979D}" destId="{643EA938-EDE0-4533-ACCC-D2BD6F3A527C}" srcOrd="5" destOrd="0" presId="urn:microsoft.com/office/officeart/2005/8/layout/target3"/>
    <dgm:cxn modelId="{CAC8870E-E8D2-427B-96B5-3ED56C3311C3}" type="presParOf" srcId="{71045F8C-00FA-488E-A7BD-E2E6753D979D}" destId="{92F31B18-D66D-4CC7-89B9-378928DE877D}" srcOrd="6" destOrd="0" presId="urn:microsoft.com/office/officeart/2005/8/layout/target3"/>
    <dgm:cxn modelId="{820E465A-F9A4-49B4-8E7C-9F2F8D76F583}" type="presParOf" srcId="{71045F8C-00FA-488E-A7BD-E2E6753D979D}" destId="{902074E1-B931-4618-97F1-FADBE82E9C3C}" srcOrd="7" destOrd="0" presId="urn:microsoft.com/office/officeart/2005/8/layout/target3"/>
    <dgm:cxn modelId="{8CAB5048-73FA-4EA8-BE4D-3D721C60FBF4}" type="presParOf" srcId="{71045F8C-00FA-488E-A7BD-E2E6753D979D}" destId="{A3817367-F2BC-482F-8832-FA00B51DCCF3}" srcOrd="8" destOrd="0" presId="urn:microsoft.com/office/officeart/2005/8/layout/target3"/>
    <dgm:cxn modelId="{6EAAEEB8-F8EC-4B83-8B9D-522687425ECA}" type="presParOf" srcId="{71045F8C-00FA-488E-A7BD-E2E6753D979D}" destId="{626ABFF6-56C8-4386-B662-68EC364EED9D}" srcOrd="9" destOrd="0" presId="urn:microsoft.com/office/officeart/2005/8/layout/target3"/>
    <dgm:cxn modelId="{131F75BF-45B6-4CC2-9C58-7D431FE7DE6E}" type="presParOf" srcId="{71045F8C-00FA-488E-A7BD-E2E6753D979D}" destId="{6DB11F1C-D028-4800-9625-6611CA9DE6D4}" srcOrd="10" destOrd="0" presId="urn:microsoft.com/office/officeart/2005/8/layout/target3"/>
    <dgm:cxn modelId="{1D172C94-C2C9-4328-8B62-A1F71E32B45C}" type="presParOf" srcId="{71045F8C-00FA-488E-A7BD-E2E6753D979D}" destId="{CDED6FE3-AD8F-4ACC-B6B8-710EDDD97598}" srcOrd="11" destOrd="0" presId="urn:microsoft.com/office/officeart/2005/8/layout/target3"/>
    <dgm:cxn modelId="{5398DF00-CC1C-4290-9D01-7878EFEECB6F}" type="presParOf" srcId="{71045F8C-00FA-488E-A7BD-E2E6753D979D}" destId="{397AC6D7-84A6-4150-958F-83C92D9ACF38}" srcOrd="12" destOrd="0" presId="urn:microsoft.com/office/officeart/2005/8/layout/target3"/>
    <dgm:cxn modelId="{142837C6-4D4D-43B1-9317-0114DF5EAADE}" type="presParOf" srcId="{71045F8C-00FA-488E-A7BD-E2E6753D979D}" destId="{D7419528-33A6-416D-9E64-B3F7915C5149}" srcOrd="13" destOrd="0" presId="urn:microsoft.com/office/officeart/2005/8/layout/target3"/>
    <dgm:cxn modelId="{5FF392FC-841B-4231-8C62-49D577642A7F}" type="presParOf" srcId="{71045F8C-00FA-488E-A7BD-E2E6753D979D}" destId="{97289DF2-90F4-4EC2-A9FC-633B00BAB610}" srcOrd="14" destOrd="0" presId="urn:microsoft.com/office/officeart/2005/8/layout/target3"/>
    <dgm:cxn modelId="{3D1F0401-7EFE-40D6-BF06-C92080E1EED7}" type="presParOf" srcId="{71045F8C-00FA-488E-A7BD-E2E6753D979D}" destId="{234EBA9D-95B4-4C20-A84E-6F65F1085DC6}" srcOrd="15" destOrd="0" presId="urn:microsoft.com/office/officeart/2005/8/layout/target3"/>
    <dgm:cxn modelId="{E9D52E23-DE41-43BC-8A73-7F8EC8066817}" type="presParOf" srcId="{71045F8C-00FA-488E-A7BD-E2E6753D979D}" destId="{12255512-213F-41DF-90A6-8B4CD74A2B52}" srcOrd="16" destOrd="0" presId="urn:microsoft.com/office/officeart/2005/8/layout/target3"/>
    <dgm:cxn modelId="{B6775BFB-22F7-4E9F-82A5-58A4F5C7942A}" type="presParOf" srcId="{71045F8C-00FA-488E-A7BD-E2E6753D979D}" destId="{50C2F88D-8688-44C2-A854-691F34009D3B}" srcOrd="17" destOrd="0" presId="urn:microsoft.com/office/officeart/2005/8/layout/target3"/>
    <dgm:cxn modelId="{5ED00662-A536-41AA-BD20-9D71BCA1DCFC}" type="presParOf" srcId="{71045F8C-00FA-488E-A7BD-E2E6753D979D}" destId="{4D19AB04-24FA-40C2-B203-52AE3D15E171}" srcOrd="18" destOrd="0" presId="urn:microsoft.com/office/officeart/2005/8/layout/target3"/>
    <dgm:cxn modelId="{988C1B10-15F6-4F7C-91CB-EE1077F2C0CF}" type="presParOf" srcId="{71045F8C-00FA-488E-A7BD-E2E6753D979D}" destId="{832BF48F-0145-4429-9E02-8FCA946CCE9E}" srcOrd="19" destOrd="0" presId="urn:microsoft.com/office/officeart/2005/8/layout/target3"/>
    <dgm:cxn modelId="{1FF77AAF-C66B-4667-87E2-A6844D7F9FEE}" type="presParOf" srcId="{71045F8C-00FA-488E-A7BD-E2E6753D979D}" destId="{E7297F21-D4FD-4A41-AE58-814D01A6B5E7}" srcOrd="20" destOrd="0" presId="urn:microsoft.com/office/officeart/2005/8/layout/target3"/>
    <dgm:cxn modelId="{4727DCFA-AF86-465C-973B-B7EC15AD3031}" type="presParOf" srcId="{71045F8C-00FA-488E-A7BD-E2E6753D979D}" destId="{F69A1436-182C-465B-AD7F-FE48E0C090C1}" srcOrd="21" destOrd="0" presId="urn:microsoft.com/office/officeart/2005/8/layout/target3"/>
    <dgm:cxn modelId="{F10DB640-D744-475A-B6D4-6F2631C61A1D}" type="presParOf" srcId="{71045F8C-00FA-488E-A7BD-E2E6753D979D}" destId="{AA41A67C-3D3F-4AE9-9E0F-5D7F7BB2E741}" srcOrd="22" destOrd="0" presId="urn:microsoft.com/office/officeart/2005/8/layout/target3"/>
    <dgm:cxn modelId="{DDFBA865-730F-4465-AD90-CAEF46B423B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20AE36-1CF8-48CD-AE5B-761EEFAF508A}" type="doc">
      <dgm:prSet loTypeId="urn:microsoft.com/office/officeart/2005/8/layout/hProcess7#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E254580D-4336-43A1-99D7-9C465ECB91B9}">
      <dgm:prSet phldrT="[Text]"/>
      <dgm:spPr/>
      <dgm:t>
        <a:bodyPr/>
        <a:lstStyle/>
        <a:p>
          <a:r>
            <a:rPr lang="cs-CZ" smtClean="0"/>
            <a:t>1.</a:t>
          </a:r>
          <a:endParaRPr lang="cs-CZ"/>
        </a:p>
      </dgm:t>
    </dgm:pt>
    <dgm:pt modelId="{2B104727-90D4-495A-971E-34B88790572C}" type="parTrans" cxnId="{BDD60249-DB45-46C6-AC11-8A7F27DE8E24}">
      <dgm:prSet/>
      <dgm:spPr/>
      <dgm:t>
        <a:bodyPr/>
        <a:lstStyle/>
        <a:p>
          <a:endParaRPr lang="cs-CZ"/>
        </a:p>
      </dgm:t>
    </dgm:pt>
    <dgm:pt modelId="{46E45C0D-E4CB-4655-BED4-414087EAD004}" type="sibTrans" cxnId="{BDD60249-DB45-46C6-AC11-8A7F27DE8E24}">
      <dgm:prSet/>
      <dgm:spPr/>
      <dgm:t>
        <a:bodyPr/>
        <a:lstStyle/>
        <a:p>
          <a:endParaRPr lang="cs-CZ"/>
        </a:p>
      </dgm:t>
    </dgm:pt>
    <dgm:pt modelId="{9E255FAB-E142-4A80-8090-8D2532A082B9}">
      <dgm:prSet phldrT="[Text]"/>
      <dgm:spPr/>
      <dgm:t>
        <a:bodyPr/>
        <a:lstStyle/>
        <a:p>
          <a:r>
            <a:rPr lang="cs-CZ" smtClean="0"/>
            <a:t>Přiřaď větu</a:t>
          </a:r>
        </a:p>
        <a:p>
          <a:r>
            <a:rPr lang="cs-CZ" smtClean="0"/>
            <a:t>podle vyznačeného slovního</a:t>
          </a:r>
        </a:p>
        <a:p>
          <a:r>
            <a:rPr lang="cs-CZ" smtClean="0"/>
            <a:t>druhu </a:t>
          </a:r>
          <a:endParaRPr lang="cs-CZ"/>
        </a:p>
      </dgm:t>
    </dgm:pt>
    <dgm:pt modelId="{D0655F18-92B9-40C7-ADC2-2EDA091EB3E2}" type="parTrans" cxnId="{0FBFF787-9319-4CA0-9927-CF267CDAB98C}">
      <dgm:prSet/>
      <dgm:spPr/>
      <dgm:t>
        <a:bodyPr/>
        <a:lstStyle/>
        <a:p>
          <a:endParaRPr lang="cs-CZ"/>
        </a:p>
      </dgm:t>
    </dgm:pt>
    <dgm:pt modelId="{A633E097-FB22-43C7-A640-FB9DF9D86ACE}" type="sibTrans" cxnId="{0FBFF787-9319-4CA0-9927-CF267CDAB98C}">
      <dgm:prSet/>
      <dgm:spPr/>
      <dgm:t>
        <a:bodyPr/>
        <a:lstStyle/>
        <a:p>
          <a:endParaRPr lang="cs-CZ"/>
        </a:p>
      </dgm:t>
    </dgm:pt>
    <dgm:pt modelId="{77224BA8-CA5B-416D-92D5-043BDF07339D}">
      <dgm:prSet phldrT="[Text]"/>
      <dgm:spPr/>
      <dgm:t>
        <a:bodyPr/>
        <a:lstStyle/>
        <a:p>
          <a:r>
            <a:rPr lang="cs-CZ" smtClean="0"/>
            <a:t>2.</a:t>
          </a:r>
          <a:endParaRPr lang="cs-CZ"/>
        </a:p>
      </dgm:t>
    </dgm:pt>
    <dgm:pt modelId="{7D7945A8-4186-405A-83B2-71062DBE1E27}" type="parTrans" cxnId="{0EB38EFA-732B-4449-B45E-9910472D3966}">
      <dgm:prSet/>
      <dgm:spPr/>
      <dgm:t>
        <a:bodyPr/>
        <a:lstStyle/>
        <a:p>
          <a:endParaRPr lang="cs-CZ"/>
        </a:p>
      </dgm:t>
    </dgm:pt>
    <dgm:pt modelId="{FA57BDED-2470-410C-B28A-B23D95DA766D}" type="sibTrans" cxnId="{0EB38EFA-732B-4449-B45E-9910472D3966}">
      <dgm:prSet/>
      <dgm:spPr/>
      <dgm:t>
        <a:bodyPr/>
        <a:lstStyle/>
        <a:p>
          <a:endParaRPr lang="cs-CZ"/>
        </a:p>
      </dgm:t>
    </dgm:pt>
    <dgm:pt modelId="{41744AE1-2391-41A7-AE8D-50FAFF786BE7}">
      <dgm:prSet phldrT="[Text]"/>
      <dgm:spPr/>
      <dgm:t>
        <a:bodyPr/>
        <a:lstStyle/>
        <a:p>
          <a:r>
            <a:rPr lang="cs-CZ" smtClean="0"/>
            <a:t>Přiřaď větu a </a:t>
          </a:r>
        </a:p>
        <a:p>
          <a:r>
            <a:rPr lang="cs-CZ" smtClean="0"/>
            <a:t>najdi vetřelce</a:t>
          </a:r>
          <a:endParaRPr lang="cs-CZ"/>
        </a:p>
      </dgm:t>
    </dgm:pt>
    <dgm:pt modelId="{2258720A-1ECD-4F4D-AA9D-2D7DCFE26522}" type="parTrans" cxnId="{CEA40CFA-A39C-4604-B07C-A27213D367AC}">
      <dgm:prSet/>
      <dgm:spPr/>
      <dgm:t>
        <a:bodyPr/>
        <a:lstStyle/>
        <a:p>
          <a:endParaRPr lang="cs-CZ"/>
        </a:p>
      </dgm:t>
    </dgm:pt>
    <dgm:pt modelId="{AA09FC55-153B-4D21-B13C-D6E6DE3C717D}" type="sibTrans" cxnId="{CEA40CFA-A39C-4604-B07C-A27213D367AC}">
      <dgm:prSet/>
      <dgm:spPr/>
      <dgm:t>
        <a:bodyPr/>
        <a:lstStyle/>
        <a:p>
          <a:endParaRPr lang="cs-CZ"/>
        </a:p>
      </dgm:t>
    </dgm:pt>
    <dgm:pt modelId="{1831971D-9E72-4428-B7B2-0CBC5DDB0176}">
      <dgm:prSet phldrT="[Text]"/>
      <dgm:spPr/>
      <dgm:t>
        <a:bodyPr/>
        <a:lstStyle/>
        <a:p>
          <a:r>
            <a:rPr lang="cs-CZ" smtClean="0"/>
            <a:t>3.</a:t>
          </a:r>
          <a:endParaRPr lang="cs-CZ"/>
        </a:p>
      </dgm:t>
    </dgm:pt>
    <dgm:pt modelId="{1AAE32A7-BD62-4DF2-AC6A-5CED6306E8EA}" type="parTrans" cxnId="{DFC5C6C6-31C7-40DB-9683-6E6CD62AD3D8}">
      <dgm:prSet/>
      <dgm:spPr/>
      <dgm:t>
        <a:bodyPr/>
        <a:lstStyle/>
        <a:p>
          <a:endParaRPr lang="cs-CZ"/>
        </a:p>
      </dgm:t>
    </dgm:pt>
    <dgm:pt modelId="{7F30F17A-C2F4-4D95-B9A9-330D4D8939FD}" type="sibTrans" cxnId="{DFC5C6C6-31C7-40DB-9683-6E6CD62AD3D8}">
      <dgm:prSet/>
      <dgm:spPr/>
      <dgm:t>
        <a:bodyPr/>
        <a:lstStyle/>
        <a:p>
          <a:endParaRPr lang="cs-CZ"/>
        </a:p>
      </dgm:t>
    </dgm:pt>
    <dgm:pt modelId="{A578210A-A31E-4CE3-B539-C89FCBC25D6A}">
      <dgm:prSet phldrT="[Text]"/>
      <dgm:spPr/>
      <dgm:t>
        <a:bodyPr/>
        <a:lstStyle/>
        <a:p>
          <a:r>
            <a:rPr lang="cs-CZ" smtClean="0"/>
            <a:t>Samostatná práce</a:t>
          </a:r>
        </a:p>
      </dgm:t>
    </dgm:pt>
    <dgm:pt modelId="{BF592D1E-6B9A-4017-87EB-ED80D0417ABF}" type="parTrans" cxnId="{9FF170ED-94D7-444F-AD1E-A66A10BA7E69}">
      <dgm:prSet/>
      <dgm:spPr/>
      <dgm:t>
        <a:bodyPr/>
        <a:lstStyle/>
        <a:p>
          <a:endParaRPr lang="cs-CZ"/>
        </a:p>
      </dgm:t>
    </dgm:pt>
    <dgm:pt modelId="{B3D0DCA3-5A4E-4625-951D-BA963CD6A382}" type="sibTrans" cxnId="{9FF170ED-94D7-444F-AD1E-A66A10BA7E69}">
      <dgm:prSet/>
      <dgm:spPr/>
      <dgm:t>
        <a:bodyPr/>
        <a:lstStyle/>
        <a:p>
          <a:endParaRPr lang="cs-CZ"/>
        </a:p>
      </dgm:t>
    </dgm:pt>
    <dgm:pt modelId="{4B8A2E7F-9724-419C-800E-5B8A3FDB3386}" type="pres">
      <dgm:prSet presAssocID="{7620AE36-1CF8-48CD-AE5B-761EEFAF508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823F80F-B2F1-42AC-A25A-43B77BEBDF0A}" type="pres">
      <dgm:prSet presAssocID="{E254580D-4336-43A1-99D7-9C465ECB91B9}" presName="compositeNode" presStyleCnt="0">
        <dgm:presLayoutVars>
          <dgm:bulletEnabled val="1"/>
        </dgm:presLayoutVars>
      </dgm:prSet>
      <dgm:spPr/>
    </dgm:pt>
    <dgm:pt modelId="{3B774118-AA0F-4200-9E1C-2C2791E83A6D}" type="pres">
      <dgm:prSet presAssocID="{E254580D-4336-43A1-99D7-9C465ECB91B9}" presName="bgRect" presStyleLbl="node1" presStyleIdx="0" presStyleCnt="3"/>
      <dgm:spPr/>
      <dgm:t>
        <a:bodyPr/>
        <a:lstStyle/>
        <a:p>
          <a:endParaRPr lang="cs-CZ"/>
        </a:p>
      </dgm:t>
    </dgm:pt>
    <dgm:pt modelId="{3BD27249-3C95-4C9A-8FAC-867E94DF66F7}" type="pres">
      <dgm:prSet presAssocID="{E254580D-4336-43A1-99D7-9C465ECB91B9}" presName="parentNode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1F5DE3B-28F8-453E-A66E-0BF3D1212FD4}" type="pres">
      <dgm:prSet presAssocID="{E254580D-4336-43A1-99D7-9C465ECB91B9}" presName="child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2A38AD-A67E-4AB9-9126-49E108DA5618}" type="pres">
      <dgm:prSet presAssocID="{46E45C0D-E4CB-4655-BED4-414087EAD004}" presName="hSp" presStyleCnt="0"/>
      <dgm:spPr/>
    </dgm:pt>
    <dgm:pt modelId="{ABA6A703-1F78-40E2-9FF4-B1C169A9A1AA}" type="pres">
      <dgm:prSet presAssocID="{46E45C0D-E4CB-4655-BED4-414087EAD004}" presName="vProcSp" presStyleCnt="0"/>
      <dgm:spPr/>
    </dgm:pt>
    <dgm:pt modelId="{E9EE20FB-CA40-4277-956F-D036492B59B6}" type="pres">
      <dgm:prSet presAssocID="{46E45C0D-E4CB-4655-BED4-414087EAD004}" presName="vSp1" presStyleCnt="0"/>
      <dgm:spPr/>
    </dgm:pt>
    <dgm:pt modelId="{805DB077-23B5-4ECD-84CE-AE9301DE2007}" type="pres">
      <dgm:prSet presAssocID="{46E45C0D-E4CB-4655-BED4-414087EAD004}" presName="simulatedConn" presStyleLbl="solidFgAcc1" presStyleIdx="0" presStyleCnt="2"/>
      <dgm:spPr/>
    </dgm:pt>
    <dgm:pt modelId="{30A60149-A8BA-4F30-8510-15B94AD4F96D}" type="pres">
      <dgm:prSet presAssocID="{46E45C0D-E4CB-4655-BED4-414087EAD004}" presName="vSp2" presStyleCnt="0"/>
      <dgm:spPr/>
    </dgm:pt>
    <dgm:pt modelId="{0473C5D7-E850-4417-B119-ECDAF29B6427}" type="pres">
      <dgm:prSet presAssocID="{46E45C0D-E4CB-4655-BED4-414087EAD004}" presName="sibTrans" presStyleCnt="0"/>
      <dgm:spPr/>
    </dgm:pt>
    <dgm:pt modelId="{380DC704-F545-4F8D-BF11-FF02C97FACDF}" type="pres">
      <dgm:prSet presAssocID="{77224BA8-CA5B-416D-92D5-043BDF07339D}" presName="compositeNode" presStyleCnt="0">
        <dgm:presLayoutVars>
          <dgm:bulletEnabled val="1"/>
        </dgm:presLayoutVars>
      </dgm:prSet>
      <dgm:spPr/>
    </dgm:pt>
    <dgm:pt modelId="{88E30909-BAA7-4A05-A4D5-EA9C53AB2E9D}" type="pres">
      <dgm:prSet presAssocID="{77224BA8-CA5B-416D-92D5-043BDF07339D}" presName="bgRect" presStyleLbl="node1" presStyleIdx="1" presStyleCnt="3"/>
      <dgm:spPr/>
      <dgm:t>
        <a:bodyPr/>
        <a:lstStyle/>
        <a:p>
          <a:endParaRPr lang="cs-CZ"/>
        </a:p>
      </dgm:t>
    </dgm:pt>
    <dgm:pt modelId="{9DBA8404-B41E-4A8B-9CFF-C87758294A6B}" type="pres">
      <dgm:prSet presAssocID="{77224BA8-CA5B-416D-92D5-043BDF07339D}" presName="parentNode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59D9AA-AA09-4F7D-B4F1-44389783AD7E}" type="pres">
      <dgm:prSet presAssocID="{77224BA8-CA5B-416D-92D5-043BDF07339D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3C2DF4-D545-400C-AFB5-3DD2BBFCD926}" type="pres">
      <dgm:prSet presAssocID="{FA57BDED-2470-410C-B28A-B23D95DA766D}" presName="hSp" presStyleCnt="0"/>
      <dgm:spPr/>
    </dgm:pt>
    <dgm:pt modelId="{1870265D-C401-404D-A5A7-0CD29EEAD503}" type="pres">
      <dgm:prSet presAssocID="{FA57BDED-2470-410C-B28A-B23D95DA766D}" presName="vProcSp" presStyleCnt="0"/>
      <dgm:spPr/>
    </dgm:pt>
    <dgm:pt modelId="{23F9353F-0FF2-4190-B3AD-0732DC5E0F30}" type="pres">
      <dgm:prSet presAssocID="{FA57BDED-2470-410C-B28A-B23D95DA766D}" presName="vSp1" presStyleCnt="0"/>
      <dgm:spPr/>
    </dgm:pt>
    <dgm:pt modelId="{15FEFCEC-E3EC-45F8-95E0-02B0A4222953}" type="pres">
      <dgm:prSet presAssocID="{FA57BDED-2470-410C-B28A-B23D95DA766D}" presName="simulatedConn" presStyleLbl="solidFgAcc1" presStyleIdx="1" presStyleCnt="2"/>
      <dgm:spPr/>
    </dgm:pt>
    <dgm:pt modelId="{D805BFEE-D8AF-4C4E-8601-8D682F02D852}" type="pres">
      <dgm:prSet presAssocID="{FA57BDED-2470-410C-B28A-B23D95DA766D}" presName="vSp2" presStyleCnt="0"/>
      <dgm:spPr/>
    </dgm:pt>
    <dgm:pt modelId="{E94A3B25-61C2-4217-8E15-8AA8335A5C7E}" type="pres">
      <dgm:prSet presAssocID="{FA57BDED-2470-410C-B28A-B23D95DA766D}" presName="sibTrans" presStyleCnt="0"/>
      <dgm:spPr/>
    </dgm:pt>
    <dgm:pt modelId="{62317E39-12A7-4D67-90D8-595635410BC3}" type="pres">
      <dgm:prSet presAssocID="{1831971D-9E72-4428-B7B2-0CBC5DDB0176}" presName="compositeNode" presStyleCnt="0">
        <dgm:presLayoutVars>
          <dgm:bulletEnabled val="1"/>
        </dgm:presLayoutVars>
      </dgm:prSet>
      <dgm:spPr/>
    </dgm:pt>
    <dgm:pt modelId="{C8D0B702-EA82-4A1B-8343-4DECBB88A153}" type="pres">
      <dgm:prSet presAssocID="{1831971D-9E72-4428-B7B2-0CBC5DDB0176}" presName="bgRect" presStyleLbl="node1" presStyleIdx="2" presStyleCnt="3"/>
      <dgm:spPr/>
      <dgm:t>
        <a:bodyPr/>
        <a:lstStyle/>
        <a:p>
          <a:endParaRPr lang="cs-CZ"/>
        </a:p>
      </dgm:t>
    </dgm:pt>
    <dgm:pt modelId="{217F9914-309A-4F00-8A7C-634C8F1A9CB2}" type="pres">
      <dgm:prSet presAssocID="{1831971D-9E72-4428-B7B2-0CBC5DDB0176}" presName="parentNode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B4E75C-F3D2-49B3-A9C5-0BF38C4E0864}" type="pres">
      <dgm:prSet presAssocID="{1831971D-9E72-4428-B7B2-0CBC5DDB0176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F54A53-C2D7-43D0-8777-35658C812F4F}" type="presOf" srcId="{E254580D-4336-43A1-99D7-9C465ECB91B9}" destId="{3BD27249-3C95-4C9A-8FAC-867E94DF66F7}" srcOrd="1" destOrd="0" presId="urn:microsoft.com/office/officeart/2005/8/layout/hProcess7#1"/>
    <dgm:cxn modelId="{C0158AE2-47A0-41A6-A3FE-A2885E12E5D3}" type="presOf" srcId="{41744AE1-2391-41A7-AE8D-50FAFF786BE7}" destId="{9359D9AA-AA09-4F7D-B4F1-44389783AD7E}" srcOrd="0" destOrd="0" presId="urn:microsoft.com/office/officeart/2005/8/layout/hProcess7#1"/>
    <dgm:cxn modelId="{9FF170ED-94D7-444F-AD1E-A66A10BA7E69}" srcId="{1831971D-9E72-4428-B7B2-0CBC5DDB0176}" destId="{A578210A-A31E-4CE3-B539-C89FCBC25D6A}" srcOrd="0" destOrd="0" parTransId="{BF592D1E-6B9A-4017-87EB-ED80D0417ABF}" sibTransId="{B3D0DCA3-5A4E-4625-951D-BA963CD6A382}"/>
    <dgm:cxn modelId="{CEA40CFA-A39C-4604-B07C-A27213D367AC}" srcId="{77224BA8-CA5B-416D-92D5-043BDF07339D}" destId="{41744AE1-2391-41A7-AE8D-50FAFF786BE7}" srcOrd="0" destOrd="0" parTransId="{2258720A-1ECD-4F4D-AA9D-2D7DCFE26522}" sibTransId="{AA09FC55-153B-4D21-B13C-D6E6DE3C717D}"/>
    <dgm:cxn modelId="{DFC5C6C6-31C7-40DB-9683-6E6CD62AD3D8}" srcId="{7620AE36-1CF8-48CD-AE5B-761EEFAF508A}" destId="{1831971D-9E72-4428-B7B2-0CBC5DDB0176}" srcOrd="2" destOrd="0" parTransId="{1AAE32A7-BD62-4DF2-AC6A-5CED6306E8EA}" sibTransId="{7F30F17A-C2F4-4D95-B9A9-330D4D8939FD}"/>
    <dgm:cxn modelId="{0EB38EFA-732B-4449-B45E-9910472D3966}" srcId="{7620AE36-1CF8-48CD-AE5B-761EEFAF508A}" destId="{77224BA8-CA5B-416D-92D5-043BDF07339D}" srcOrd="1" destOrd="0" parTransId="{7D7945A8-4186-405A-83B2-71062DBE1E27}" sibTransId="{FA57BDED-2470-410C-B28A-B23D95DA766D}"/>
    <dgm:cxn modelId="{8FDFBE82-E0DB-434C-B01B-8CFB9679A687}" type="presOf" srcId="{77224BA8-CA5B-416D-92D5-043BDF07339D}" destId="{88E30909-BAA7-4A05-A4D5-EA9C53AB2E9D}" srcOrd="0" destOrd="0" presId="urn:microsoft.com/office/officeart/2005/8/layout/hProcess7#1"/>
    <dgm:cxn modelId="{BDD60249-DB45-46C6-AC11-8A7F27DE8E24}" srcId="{7620AE36-1CF8-48CD-AE5B-761EEFAF508A}" destId="{E254580D-4336-43A1-99D7-9C465ECB91B9}" srcOrd="0" destOrd="0" parTransId="{2B104727-90D4-495A-971E-34B88790572C}" sibTransId="{46E45C0D-E4CB-4655-BED4-414087EAD004}"/>
    <dgm:cxn modelId="{3F6FD16E-DA0B-4953-9CD0-F666951221F7}" type="presOf" srcId="{9E255FAB-E142-4A80-8090-8D2532A082B9}" destId="{11F5DE3B-28F8-453E-A66E-0BF3D1212FD4}" srcOrd="0" destOrd="0" presId="urn:microsoft.com/office/officeart/2005/8/layout/hProcess7#1"/>
    <dgm:cxn modelId="{5874C93C-C742-4D9D-BC43-8BBDDF6AE31B}" type="presOf" srcId="{1831971D-9E72-4428-B7B2-0CBC5DDB0176}" destId="{217F9914-309A-4F00-8A7C-634C8F1A9CB2}" srcOrd="1" destOrd="0" presId="urn:microsoft.com/office/officeart/2005/8/layout/hProcess7#1"/>
    <dgm:cxn modelId="{CFB2AB68-A84A-414A-A506-776765D3B1C2}" type="presOf" srcId="{E254580D-4336-43A1-99D7-9C465ECB91B9}" destId="{3B774118-AA0F-4200-9E1C-2C2791E83A6D}" srcOrd="0" destOrd="0" presId="urn:microsoft.com/office/officeart/2005/8/layout/hProcess7#1"/>
    <dgm:cxn modelId="{3010EB29-ABE1-4838-9676-3E128A036B38}" type="presOf" srcId="{A578210A-A31E-4CE3-B539-C89FCBC25D6A}" destId="{D4B4E75C-F3D2-49B3-A9C5-0BF38C4E0864}" srcOrd="0" destOrd="0" presId="urn:microsoft.com/office/officeart/2005/8/layout/hProcess7#1"/>
    <dgm:cxn modelId="{0FBFF787-9319-4CA0-9927-CF267CDAB98C}" srcId="{E254580D-4336-43A1-99D7-9C465ECB91B9}" destId="{9E255FAB-E142-4A80-8090-8D2532A082B9}" srcOrd="0" destOrd="0" parTransId="{D0655F18-92B9-40C7-ADC2-2EDA091EB3E2}" sibTransId="{A633E097-FB22-43C7-A640-FB9DF9D86ACE}"/>
    <dgm:cxn modelId="{FEDECCD4-6040-4170-800D-5EEE09B3D657}" type="presOf" srcId="{7620AE36-1CF8-48CD-AE5B-761EEFAF508A}" destId="{4B8A2E7F-9724-419C-800E-5B8A3FDB3386}" srcOrd="0" destOrd="0" presId="urn:microsoft.com/office/officeart/2005/8/layout/hProcess7#1"/>
    <dgm:cxn modelId="{26CD5D09-1A92-4B2C-9D33-15DB8CDC187A}" type="presOf" srcId="{1831971D-9E72-4428-B7B2-0CBC5DDB0176}" destId="{C8D0B702-EA82-4A1B-8343-4DECBB88A153}" srcOrd="0" destOrd="0" presId="urn:microsoft.com/office/officeart/2005/8/layout/hProcess7#1"/>
    <dgm:cxn modelId="{F1924A9B-C5B3-48B5-8D4B-0A1F7E7718B4}" type="presOf" srcId="{77224BA8-CA5B-416D-92D5-043BDF07339D}" destId="{9DBA8404-B41E-4A8B-9CFF-C87758294A6B}" srcOrd="1" destOrd="0" presId="urn:microsoft.com/office/officeart/2005/8/layout/hProcess7#1"/>
    <dgm:cxn modelId="{3E1FB56F-4689-43D7-BCF7-76653A6A9A26}" type="presParOf" srcId="{4B8A2E7F-9724-419C-800E-5B8A3FDB3386}" destId="{B823F80F-B2F1-42AC-A25A-43B77BEBDF0A}" srcOrd="0" destOrd="0" presId="urn:microsoft.com/office/officeart/2005/8/layout/hProcess7#1"/>
    <dgm:cxn modelId="{972196D2-8DF8-4B50-969A-AF9876571D85}" type="presParOf" srcId="{B823F80F-B2F1-42AC-A25A-43B77BEBDF0A}" destId="{3B774118-AA0F-4200-9E1C-2C2791E83A6D}" srcOrd="0" destOrd="0" presId="urn:microsoft.com/office/officeart/2005/8/layout/hProcess7#1"/>
    <dgm:cxn modelId="{63830929-4133-4CE9-AC31-8C51F461A184}" type="presParOf" srcId="{B823F80F-B2F1-42AC-A25A-43B77BEBDF0A}" destId="{3BD27249-3C95-4C9A-8FAC-867E94DF66F7}" srcOrd="1" destOrd="0" presId="urn:microsoft.com/office/officeart/2005/8/layout/hProcess7#1"/>
    <dgm:cxn modelId="{B59B02FA-7914-42BC-B9B4-A8EC4FA1E3D0}" type="presParOf" srcId="{B823F80F-B2F1-42AC-A25A-43B77BEBDF0A}" destId="{11F5DE3B-28F8-453E-A66E-0BF3D1212FD4}" srcOrd="2" destOrd="0" presId="urn:microsoft.com/office/officeart/2005/8/layout/hProcess7#1"/>
    <dgm:cxn modelId="{D421B5FE-08C3-4F0B-94A3-C4FA220AC190}" type="presParOf" srcId="{4B8A2E7F-9724-419C-800E-5B8A3FDB3386}" destId="{A82A38AD-A67E-4AB9-9126-49E108DA5618}" srcOrd="1" destOrd="0" presId="urn:microsoft.com/office/officeart/2005/8/layout/hProcess7#1"/>
    <dgm:cxn modelId="{6D94BA0B-462A-4016-AAEB-7822D5BA2023}" type="presParOf" srcId="{4B8A2E7F-9724-419C-800E-5B8A3FDB3386}" destId="{ABA6A703-1F78-40E2-9FF4-B1C169A9A1AA}" srcOrd="2" destOrd="0" presId="urn:microsoft.com/office/officeart/2005/8/layout/hProcess7#1"/>
    <dgm:cxn modelId="{2F04F96E-D6B9-41B1-AE6C-0D58ACBCA7A4}" type="presParOf" srcId="{ABA6A703-1F78-40E2-9FF4-B1C169A9A1AA}" destId="{E9EE20FB-CA40-4277-956F-D036492B59B6}" srcOrd="0" destOrd="0" presId="urn:microsoft.com/office/officeart/2005/8/layout/hProcess7#1"/>
    <dgm:cxn modelId="{C92C139C-38EC-4FF1-93DF-3F290BEA9E88}" type="presParOf" srcId="{ABA6A703-1F78-40E2-9FF4-B1C169A9A1AA}" destId="{805DB077-23B5-4ECD-84CE-AE9301DE2007}" srcOrd="1" destOrd="0" presId="urn:microsoft.com/office/officeart/2005/8/layout/hProcess7#1"/>
    <dgm:cxn modelId="{0B3F8317-CF10-49C1-ACB2-C09D349900B8}" type="presParOf" srcId="{ABA6A703-1F78-40E2-9FF4-B1C169A9A1AA}" destId="{30A60149-A8BA-4F30-8510-15B94AD4F96D}" srcOrd="2" destOrd="0" presId="urn:microsoft.com/office/officeart/2005/8/layout/hProcess7#1"/>
    <dgm:cxn modelId="{0E73E420-8261-49FD-B72A-0BBEBA1816CC}" type="presParOf" srcId="{4B8A2E7F-9724-419C-800E-5B8A3FDB3386}" destId="{0473C5D7-E850-4417-B119-ECDAF29B6427}" srcOrd="3" destOrd="0" presId="urn:microsoft.com/office/officeart/2005/8/layout/hProcess7#1"/>
    <dgm:cxn modelId="{066BE55D-818E-4BD2-8D29-CE1077C8964D}" type="presParOf" srcId="{4B8A2E7F-9724-419C-800E-5B8A3FDB3386}" destId="{380DC704-F545-4F8D-BF11-FF02C97FACDF}" srcOrd="4" destOrd="0" presId="urn:microsoft.com/office/officeart/2005/8/layout/hProcess7#1"/>
    <dgm:cxn modelId="{417A2210-908B-470C-AB29-274D888C095E}" type="presParOf" srcId="{380DC704-F545-4F8D-BF11-FF02C97FACDF}" destId="{88E30909-BAA7-4A05-A4D5-EA9C53AB2E9D}" srcOrd="0" destOrd="0" presId="urn:microsoft.com/office/officeart/2005/8/layout/hProcess7#1"/>
    <dgm:cxn modelId="{F895BFBB-FD40-4A5C-A8E6-6ACA00B13EA5}" type="presParOf" srcId="{380DC704-F545-4F8D-BF11-FF02C97FACDF}" destId="{9DBA8404-B41E-4A8B-9CFF-C87758294A6B}" srcOrd="1" destOrd="0" presId="urn:microsoft.com/office/officeart/2005/8/layout/hProcess7#1"/>
    <dgm:cxn modelId="{9162739A-2EB7-4E44-8275-E14377EB2318}" type="presParOf" srcId="{380DC704-F545-4F8D-BF11-FF02C97FACDF}" destId="{9359D9AA-AA09-4F7D-B4F1-44389783AD7E}" srcOrd="2" destOrd="0" presId="urn:microsoft.com/office/officeart/2005/8/layout/hProcess7#1"/>
    <dgm:cxn modelId="{7D692244-8603-4423-AEA0-1214A509CCF8}" type="presParOf" srcId="{4B8A2E7F-9724-419C-800E-5B8A3FDB3386}" destId="{073C2DF4-D545-400C-AFB5-3DD2BBFCD926}" srcOrd="5" destOrd="0" presId="urn:microsoft.com/office/officeart/2005/8/layout/hProcess7#1"/>
    <dgm:cxn modelId="{7779D029-12FD-4E58-952F-559B49FDB849}" type="presParOf" srcId="{4B8A2E7F-9724-419C-800E-5B8A3FDB3386}" destId="{1870265D-C401-404D-A5A7-0CD29EEAD503}" srcOrd="6" destOrd="0" presId="urn:microsoft.com/office/officeart/2005/8/layout/hProcess7#1"/>
    <dgm:cxn modelId="{1AAFA4B1-BB3D-4B9A-A595-7A4ABA863840}" type="presParOf" srcId="{1870265D-C401-404D-A5A7-0CD29EEAD503}" destId="{23F9353F-0FF2-4190-B3AD-0732DC5E0F30}" srcOrd="0" destOrd="0" presId="urn:microsoft.com/office/officeart/2005/8/layout/hProcess7#1"/>
    <dgm:cxn modelId="{31A1A4C6-487F-4ECF-B5FF-5DA27A1B2C5E}" type="presParOf" srcId="{1870265D-C401-404D-A5A7-0CD29EEAD503}" destId="{15FEFCEC-E3EC-45F8-95E0-02B0A4222953}" srcOrd="1" destOrd="0" presId="urn:microsoft.com/office/officeart/2005/8/layout/hProcess7#1"/>
    <dgm:cxn modelId="{742E842E-7E43-402A-BF55-3B6A2BA98065}" type="presParOf" srcId="{1870265D-C401-404D-A5A7-0CD29EEAD503}" destId="{D805BFEE-D8AF-4C4E-8601-8D682F02D852}" srcOrd="2" destOrd="0" presId="urn:microsoft.com/office/officeart/2005/8/layout/hProcess7#1"/>
    <dgm:cxn modelId="{C0AEC7AC-63DF-454E-9BCC-40EACBCF7B30}" type="presParOf" srcId="{4B8A2E7F-9724-419C-800E-5B8A3FDB3386}" destId="{E94A3B25-61C2-4217-8E15-8AA8335A5C7E}" srcOrd="7" destOrd="0" presId="urn:microsoft.com/office/officeart/2005/8/layout/hProcess7#1"/>
    <dgm:cxn modelId="{7368EBBA-7608-4FA4-A686-44DB52389C5D}" type="presParOf" srcId="{4B8A2E7F-9724-419C-800E-5B8A3FDB3386}" destId="{62317E39-12A7-4D67-90D8-595635410BC3}" srcOrd="8" destOrd="0" presId="urn:microsoft.com/office/officeart/2005/8/layout/hProcess7#1"/>
    <dgm:cxn modelId="{BDE7667F-F884-42BE-A4A5-6DBD43F71F26}" type="presParOf" srcId="{62317E39-12A7-4D67-90D8-595635410BC3}" destId="{C8D0B702-EA82-4A1B-8343-4DECBB88A153}" srcOrd="0" destOrd="0" presId="urn:microsoft.com/office/officeart/2005/8/layout/hProcess7#1"/>
    <dgm:cxn modelId="{9A5CD5F0-864E-4E04-937C-48D9A8CC4690}" type="presParOf" srcId="{62317E39-12A7-4D67-90D8-595635410BC3}" destId="{217F9914-309A-4F00-8A7C-634C8F1A9CB2}" srcOrd="1" destOrd="0" presId="urn:microsoft.com/office/officeart/2005/8/layout/hProcess7#1"/>
    <dgm:cxn modelId="{DA117EEF-096F-45B3-902B-787FDA636514}" type="presParOf" srcId="{62317E39-12A7-4D67-90D8-595635410BC3}" destId="{D4B4E75C-F3D2-49B3-A9C5-0BF38C4E0864}" srcOrd="2" destOrd="0" presId="urn:microsoft.com/office/officeart/2005/8/layout/hProcess7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C1C4D6-934E-44C7-8462-BD455CF6B6FA}" type="doc">
      <dgm:prSet loTypeId="urn:microsoft.com/office/officeart/2005/8/layout/matrix2" loCatId="matrix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30EC503B-9EDB-4449-B6EF-2012033A4B8B}">
      <dgm:prSet phldrT="[Text]"/>
      <dgm:spPr/>
      <dgm:t>
        <a:bodyPr/>
        <a:lstStyle/>
        <a:p>
          <a:r>
            <a:rPr lang="cs-CZ" smtClean="0"/>
            <a:t>podstatné jméno</a:t>
          </a:r>
          <a:endParaRPr lang="cs-CZ"/>
        </a:p>
      </dgm:t>
    </dgm:pt>
    <dgm:pt modelId="{4A794977-CA44-4482-A214-9819A71F8AA2}" type="parTrans" cxnId="{B6F4E66E-55ED-4020-9FE7-E8FECD45008B}">
      <dgm:prSet/>
      <dgm:spPr/>
      <dgm:t>
        <a:bodyPr/>
        <a:lstStyle/>
        <a:p>
          <a:endParaRPr lang="cs-CZ"/>
        </a:p>
      </dgm:t>
    </dgm:pt>
    <dgm:pt modelId="{E5A563FF-B80F-4C8B-A882-9279C5E9A97F}" type="sibTrans" cxnId="{B6F4E66E-55ED-4020-9FE7-E8FECD45008B}">
      <dgm:prSet/>
      <dgm:spPr/>
      <dgm:t>
        <a:bodyPr/>
        <a:lstStyle/>
        <a:p>
          <a:endParaRPr lang="cs-CZ"/>
        </a:p>
      </dgm:t>
    </dgm:pt>
    <dgm:pt modelId="{11616C49-C0E9-49A3-ADC0-E0DF1C54D89D}">
      <dgm:prSet phldrT="[Text]"/>
      <dgm:spPr/>
      <dgm:t>
        <a:bodyPr/>
        <a:lstStyle/>
        <a:p>
          <a:r>
            <a:rPr lang="cs-CZ" smtClean="0"/>
            <a:t>příslovce</a:t>
          </a:r>
        </a:p>
        <a:p>
          <a:endParaRPr lang="cs-CZ"/>
        </a:p>
      </dgm:t>
    </dgm:pt>
    <dgm:pt modelId="{0DE81C50-349B-4ECA-AF09-2A84812B79F8}" type="parTrans" cxnId="{84B47044-5FBA-4199-98CE-A2FFD2D74090}">
      <dgm:prSet/>
      <dgm:spPr/>
      <dgm:t>
        <a:bodyPr/>
        <a:lstStyle/>
        <a:p>
          <a:endParaRPr lang="cs-CZ"/>
        </a:p>
      </dgm:t>
    </dgm:pt>
    <dgm:pt modelId="{BB3F2961-F8CE-4DC4-A399-C0584A7D93E5}" type="sibTrans" cxnId="{84B47044-5FBA-4199-98CE-A2FFD2D74090}">
      <dgm:prSet/>
      <dgm:spPr/>
      <dgm:t>
        <a:bodyPr/>
        <a:lstStyle/>
        <a:p>
          <a:endParaRPr lang="cs-CZ"/>
        </a:p>
      </dgm:t>
    </dgm:pt>
    <dgm:pt modelId="{E59059EF-B2D9-44BE-9543-682C9EC3D608}">
      <dgm:prSet phldrT="[Text]"/>
      <dgm:spPr/>
      <dgm:t>
        <a:bodyPr/>
        <a:lstStyle/>
        <a:p>
          <a:r>
            <a:rPr lang="cs-CZ" smtClean="0"/>
            <a:t>sloveso</a:t>
          </a:r>
          <a:endParaRPr lang="cs-CZ"/>
        </a:p>
      </dgm:t>
    </dgm:pt>
    <dgm:pt modelId="{034852D0-AFAE-4F4A-9F73-3A672699A710}" type="parTrans" cxnId="{14AED18D-B7AC-4CF9-98E5-323EC9529BE7}">
      <dgm:prSet/>
      <dgm:spPr/>
      <dgm:t>
        <a:bodyPr/>
        <a:lstStyle/>
        <a:p>
          <a:endParaRPr lang="cs-CZ"/>
        </a:p>
      </dgm:t>
    </dgm:pt>
    <dgm:pt modelId="{55725BE6-BC89-44F7-A952-17E2BEC2D1F9}" type="sibTrans" cxnId="{14AED18D-B7AC-4CF9-98E5-323EC9529BE7}">
      <dgm:prSet/>
      <dgm:spPr/>
      <dgm:t>
        <a:bodyPr/>
        <a:lstStyle/>
        <a:p>
          <a:endParaRPr lang="cs-CZ"/>
        </a:p>
      </dgm:t>
    </dgm:pt>
    <dgm:pt modelId="{883321EE-9F36-403A-AB22-D69956CF7B16}">
      <dgm:prSet phldrT="[Text]"/>
      <dgm:spPr/>
      <dgm:t>
        <a:bodyPr/>
        <a:lstStyle/>
        <a:p>
          <a:r>
            <a:rPr lang="cs-CZ" smtClean="0"/>
            <a:t>zájmeno</a:t>
          </a:r>
          <a:endParaRPr lang="cs-CZ"/>
        </a:p>
      </dgm:t>
    </dgm:pt>
    <dgm:pt modelId="{B30F9E26-B1FD-4EE6-A4CA-EB66A8E0AAD8}" type="parTrans" cxnId="{FDA2F2E0-2FBE-4E28-BB67-012D111BAB4C}">
      <dgm:prSet/>
      <dgm:spPr/>
      <dgm:t>
        <a:bodyPr/>
        <a:lstStyle/>
        <a:p>
          <a:endParaRPr lang="cs-CZ"/>
        </a:p>
      </dgm:t>
    </dgm:pt>
    <dgm:pt modelId="{CAEA0D4E-FD69-4743-9C7F-6E6FB5412F58}" type="sibTrans" cxnId="{FDA2F2E0-2FBE-4E28-BB67-012D111BAB4C}">
      <dgm:prSet/>
      <dgm:spPr/>
      <dgm:t>
        <a:bodyPr/>
        <a:lstStyle/>
        <a:p>
          <a:endParaRPr lang="cs-CZ"/>
        </a:p>
      </dgm:t>
    </dgm:pt>
    <dgm:pt modelId="{A2AC90D3-64BC-435D-93A5-C885D1B0E623}" type="pres">
      <dgm:prSet presAssocID="{DBC1C4D6-934E-44C7-8462-BD455CF6B6FA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E2CE6F9-570E-4959-9E5C-25E75A5723FC}" type="pres">
      <dgm:prSet presAssocID="{DBC1C4D6-934E-44C7-8462-BD455CF6B6FA}" presName="axisShape" presStyleLbl="bgShp" presStyleIdx="0" presStyleCnt="1"/>
      <dgm:spPr/>
    </dgm:pt>
    <dgm:pt modelId="{CD0B258D-17F4-4CB9-AB17-E0995DE34CF6}" type="pres">
      <dgm:prSet presAssocID="{DBC1C4D6-934E-44C7-8462-BD455CF6B6FA}" presName="rect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7BCE034-51B5-462B-B3E5-541D1C7998CC}" type="pres">
      <dgm:prSet presAssocID="{DBC1C4D6-934E-44C7-8462-BD455CF6B6FA}" presName="rect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1E73B5-8779-4A43-B4C4-67915A10E6FA}" type="pres">
      <dgm:prSet presAssocID="{DBC1C4D6-934E-44C7-8462-BD455CF6B6FA}" presName="rect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992CEA-6428-40EC-B9B3-82A3885E48A1}" type="pres">
      <dgm:prSet presAssocID="{DBC1C4D6-934E-44C7-8462-BD455CF6B6FA}" presName="rect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BDEE319-1A0D-47AE-86B0-6976E008A750}" type="presOf" srcId="{DBC1C4D6-934E-44C7-8462-BD455CF6B6FA}" destId="{A2AC90D3-64BC-435D-93A5-C885D1B0E623}" srcOrd="0" destOrd="0" presId="urn:microsoft.com/office/officeart/2005/8/layout/matrix2"/>
    <dgm:cxn modelId="{B6F4E66E-55ED-4020-9FE7-E8FECD45008B}" srcId="{DBC1C4D6-934E-44C7-8462-BD455CF6B6FA}" destId="{30EC503B-9EDB-4449-B6EF-2012033A4B8B}" srcOrd="0" destOrd="0" parTransId="{4A794977-CA44-4482-A214-9819A71F8AA2}" sibTransId="{E5A563FF-B80F-4C8B-A882-9279C5E9A97F}"/>
    <dgm:cxn modelId="{FDA2F2E0-2FBE-4E28-BB67-012D111BAB4C}" srcId="{DBC1C4D6-934E-44C7-8462-BD455CF6B6FA}" destId="{883321EE-9F36-403A-AB22-D69956CF7B16}" srcOrd="3" destOrd="0" parTransId="{B30F9E26-B1FD-4EE6-A4CA-EB66A8E0AAD8}" sibTransId="{CAEA0D4E-FD69-4743-9C7F-6E6FB5412F58}"/>
    <dgm:cxn modelId="{84B47044-5FBA-4199-98CE-A2FFD2D74090}" srcId="{DBC1C4D6-934E-44C7-8462-BD455CF6B6FA}" destId="{11616C49-C0E9-49A3-ADC0-E0DF1C54D89D}" srcOrd="1" destOrd="0" parTransId="{0DE81C50-349B-4ECA-AF09-2A84812B79F8}" sibTransId="{BB3F2961-F8CE-4DC4-A399-C0584A7D93E5}"/>
    <dgm:cxn modelId="{17109F5A-0115-430A-822F-4096C6A36679}" type="presOf" srcId="{883321EE-9F36-403A-AB22-D69956CF7B16}" destId="{E2992CEA-6428-40EC-B9B3-82A3885E48A1}" srcOrd="0" destOrd="0" presId="urn:microsoft.com/office/officeart/2005/8/layout/matrix2"/>
    <dgm:cxn modelId="{E8E85E32-3198-465F-A0AF-132DFBD0B16E}" type="presOf" srcId="{30EC503B-9EDB-4449-B6EF-2012033A4B8B}" destId="{CD0B258D-17F4-4CB9-AB17-E0995DE34CF6}" srcOrd="0" destOrd="0" presId="urn:microsoft.com/office/officeart/2005/8/layout/matrix2"/>
    <dgm:cxn modelId="{BF6109A6-4AE4-43AF-8E35-CCF1CB15B544}" type="presOf" srcId="{E59059EF-B2D9-44BE-9543-682C9EC3D608}" destId="{551E73B5-8779-4A43-B4C4-67915A10E6FA}" srcOrd="0" destOrd="0" presId="urn:microsoft.com/office/officeart/2005/8/layout/matrix2"/>
    <dgm:cxn modelId="{14AED18D-B7AC-4CF9-98E5-323EC9529BE7}" srcId="{DBC1C4D6-934E-44C7-8462-BD455CF6B6FA}" destId="{E59059EF-B2D9-44BE-9543-682C9EC3D608}" srcOrd="2" destOrd="0" parTransId="{034852D0-AFAE-4F4A-9F73-3A672699A710}" sibTransId="{55725BE6-BC89-44F7-A952-17E2BEC2D1F9}"/>
    <dgm:cxn modelId="{F4BD9C28-B3C2-4299-82AD-E5CC83DEF058}" type="presOf" srcId="{11616C49-C0E9-49A3-ADC0-E0DF1C54D89D}" destId="{07BCE034-51B5-462B-B3E5-541D1C7998CC}" srcOrd="0" destOrd="0" presId="urn:microsoft.com/office/officeart/2005/8/layout/matrix2"/>
    <dgm:cxn modelId="{E93F546A-4FA5-40CF-AACB-7F176D17C634}" type="presParOf" srcId="{A2AC90D3-64BC-435D-93A5-C885D1B0E623}" destId="{AE2CE6F9-570E-4959-9E5C-25E75A5723FC}" srcOrd="0" destOrd="0" presId="urn:microsoft.com/office/officeart/2005/8/layout/matrix2"/>
    <dgm:cxn modelId="{94953CA7-A38C-4AF8-9A81-6FF3177FF1D6}" type="presParOf" srcId="{A2AC90D3-64BC-435D-93A5-C885D1B0E623}" destId="{CD0B258D-17F4-4CB9-AB17-E0995DE34CF6}" srcOrd="1" destOrd="0" presId="urn:microsoft.com/office/officeart/2005/8/layout/matrix2"/>
    <dgm:cxn modelId="{650A628A-666F-43F3-9CC7-5EC38F59CA3C}" type="presParOf" srcId="{A2AC90D3-64BC-435D-93A5-C885D1B0E623}" destId="{07BCE034-51B5-462B-B3E5-541D1C7998CC}" srcOrd="2" destOrd="0" presId="urn:microsoft.com/office/officeart/2005/8/layout/matrix2"/>
    <dgm:cxn modelId="{A3333E58-7419-4247-AF65-34DD3F9A85E3}" type="presParOf" srcId="{A2AC90D3-64BC-435D-93A5-C885D1B0E623}" destId="{551E73B5-8779-4A43-B4C4-67915A10E6FA}" srcOrd="3" destOrd="0" presId="urn:microsoft.com/office/officeart/2005/8/layout/matrix2"/>
    <dgm:cxn modelId="{245CAF5B-7B20-407B-BF05-781C1C1C485D}" type="presParOf" srcId="{A2AC90D3-64BC-435D-93A5-C885D1B0E623}" destId="{E2992CEA-6428-40EC-B9B3-82A3885E48A1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AFE5E2-F366-4BD5-B824-BE458A0E6B2C}" type="doc">
      <dgm:prSet loTypeId="urn:microsoft.com/office/officeart/2005/8/layout/matrix3" loCatId="matrix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85965C79-921C-451F-8EAE-1019F5963160}">
      <dgm:prSet phldrT="[Text]"/>
      <dgm:spPr/>
      <dgm:t>
        <a:bodyPr/>
        <a:lstStyle/>
        <a:p>
          <a:r>
            <a:rPr lang="cs-CZ" smtClean="0"/>
            <a:t>přídavné </a:t>
          </a:r>
        </a:p>
        <a:p>
          <a:r>
            <a:rPr lang="cs-CZ" smtClean="0"/>
            <a:t>jméno</a:t>
          </a:r>
          <a:endParaRPr lang="cs-CZ"/>
        </a:p>
      </dgm:t>
    </dgm:pt>
    <dgm:pt modelId="{F6866774-DC57-49B2-9226-5466270345D8}" type="parTrans" cxnId="{B0009310-BD5C-4DC8-801D-05F574C38869}">
      <dgm:prSet/>
      <dgm:spPr/>
      <dgm:t>
        <a:bodyPr/>
        <a:lstStyle/>
        <a:p>
          <a:endParaRPr lang="cs-CZ"/>
        </a:p>
      </dgm:t>
    </dgm:pt>
    <dgm:pt modelId="{1D7F705D-4BE4-40AD-86A4-46DAF48A7F18}" type="sibTrans" cxnId="{B0009310-BD5C-4DC8-801D-05F574C38869}">
      <dgm:prSet/>
      <dgm:spPr/>
      <dgm:t>
        <a:bodyPr/>
        <a:lstStyle/>
        <a:p>
          <a:endParaRPr lang="cs-CZ"/>
        </a:p>
      </dgm:t>
    </dgm:pt>
    <dgm:pt modelId="{D3509D88-E4E3-4C7B-AAA0-DE0BFC1A8ED6}">
      <dgm:prSet phldrT="[Text]"/>
      <dgm:spPr/>
      <dgm:t>
        <a:bodyPr/>
        <a:lstStyle/>
        <a:p>
          <a:r>
            <a:rPr lang="cs-CZ" smtClean="0"/>
            <a:t>příslovce</a:t>
          </a:r>
        </a:p>
        <a:p>
          <a:endParaRPr lang="cs-CZ"/>
        </a:p>
      </dgm:t>
    </dgm:pt>
    <dgm:pt modelId="{3E56B677-B7EE-4E5B-BC86-A405D66DC9F8}" type="parTrans" cxnId="{3719A839-75D2-4460-A687-5067AD49DB13}">
      <dgm:prSet/>
      <dgm:spPr/>
      <dgm:t>
        <a:bodyPr/>
        <a:lstStyle/>
        <a:p>
          <a:endParaRPr lang="cs-CZ"/>
        </a:p>
      </dgm:t>
    </dgm:pt>
    <dgm:pt modelId="{E49B271D-2CA3-48BA-9BED-17CBD869C5C1}" type="sibTrans" cxnId="{3719A839-75D2-4460-A687-5067AD49DB13}">
      <dgm:prSet/>
      <dgm:spPr/>
      <dgm:t>
        <a:bodyPr/>
        <a:lstStyle/>
        <a:p>
          <a:endParaRPr lang="cs-CZ"/>
        </a:p>
      </dgm:t>
    </dgm:pt>
    <dgm:pt modelId="{566F2FAA-55D8-4396-A8CE-040404785037}">
      <dgm:prSet phldrT="[Text]"/>
      <dgm:spPr/>
      <dgm:t>
        <a:bodyPr/>
        <a:lstStyle/>
        <a:p>
          <a:r>
            <a:rPr lang="cs-CZ" smtClean="0"/>
            <a:t>sloveso</a:t>
          </a:r>
          <a:endParaRPr lang="cs-CZ"/>
        </a:p>
      </dgm:t>
    </dgm:pt>
    <dgm:pt modelId="{A2352C3F-F540-4A2F-80C4-6430ED9E8F43}" type="parTrans" cxnId="{6108D5E4-8D6E-4EBE-961A-0BEAABD7C4A7}">
      <dgm:prSet/>
      <dgm:spPr/>
      <dgm:t>
        <a:bodyPr/>
        <a:lstStyle/>
        <a:p>
          <a:endParaRPr lang="cs-CZ"/>
        </a:p>
      </dgm:t>
    </dgm:pt>
    <dgm:pt modelId="{D675BFB3-8863-44B7-A912-88DB0296CBEA}" type="sibTrans" cxnId="{6108D5E4-8D6E-4EBE-961A-0BEAABD7C4A7}">
      <dgm:prSet/>
      <dgm:spPr/>
      <dgm:t>
        <a:bodyPr/>
        <a:lstStyle/>
        <a:p>
          <a:endParaRPr lang="cs-CZ"/>
        </a:p>
      </dgm:t>
    </dgm:pt>
    <dgm:pt modelId="{98507482-17BD-48FF-BAC9-DD50D06C4E11}">
      <dgm:prSet phldrT="[Text]"/>
      <dgm:spPr/>
      <dgm:t>
        <a:bodyPr/>
        <a:lstStyle/>
        <a:p>
          <a:r>
            <a:rPr lang="cs-CZ" smtClean="0"/>
            <a:t>částice</a:t>
          </a:r>
          <a:endParaRPr lang="cs-CZ"/>
        </a:p>
      </dgm:t>
    </dgm:pt>
    <dgm:pt modelId="{2AACAFBA-420A-47DB-A42E-55C212F512F5}" type="parTrans" cxnId="{F278F512-B63A-4CB4-9877-177B9B0CA645}">
      <dgm:prSet/>
      <dgm:spPr/>
      <dgm:t>
        <a:bodyPr/>
        <a:lstStyle/>
        <a:p>
          <a:endParaRPr lang="cs-CZ"/>
        </a:p>
      </dgm:t>
    </dgm:pt>
    <dgm:pt modelId="{D1ECC8A6-2B5B-4DA8-89DB-281EAFD02D72}" type="sibTrans" cxnId="{F278F512-B63A-4CB4-9877-177B9B0CA645}">
      <dgm:prSet/>
      <dgm:spPr/>
      <dgm:t>
        <a:bodyPr/>
        <a:lstStyle/>
        <a:p>
          <a:endParaRPr lang="cs-CZ"/>
        </a:p>
      </dgm:t>
    </dgm:pt>
    <dgm:pt modelId="{0286FFCD-A7FE-4404-9BF9-798B2442ECC3}" type="pres">
      <dgm:prSet presAssocID="{68AFE5E2-F366-4BD5-B824-BE458A0E6B2C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6F6BF49-063C-45C0-BCBD-A504F5305443}" type="pres">
      <dgm:prSet presAssocID="{68AFE5E2-F366-4BD5-B824-BE458A0E6B2C}" presName="diamond" presStyleLbl="bgShp" presStyleIdx="0" presStyleCnt="1"/>
      <dgm:spPr/>
    </dgm:pt>
    <dgm:pt modelId="{5BB33878-39F7-4455-8217-DFA24ABFE1BF}" type="pres">
      <dgm:prSet presAssocID="{68AFE5E2-F366-4BD5-B824-BE458A0E6B2C}" presName="quad1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133D17-5EF9-4735-9B8E-2C8CC2013A2E}" type="pres">
      <dgm:prSet presAssocID="{68AFE5E2-F366-4BD5-B824-BE458A0E6B2C}" presName="quad2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9E9A59-EBF9-4563-993E-644949CB8BC0}" type="pres">
      <dgm:prSet presAssocID="{68AFE5E2-F366-4BD5-B824-BE458A0E6B2C}" presName="quad3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F1FFBF-1B42-4FE7-B96B-E6D7D5304954}" type="pres">
      <dgm:prSet presAssocID="{68AFE5E2-F366-4BD5-B824-BE458A0E6B2C}" presName="quad4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6E6829-651F-4C3D-A1AC-8FB9BB28E2DC}" type="presOf" srcId="{68AFE5E2-F366-4BD5-B824-BE458A0E6B2C}" destId="{0286FFCD-A7FE-4404-9BF9-798B2442ECC3}" srcOrd="0" destOrd="0" presId="urn:microsoft.com/office/officeart/2005/8/layout/matrix3"/>
    <dgm:cxn modelId="{EC04EB81-4A6F-4E46-A5E6-F5BC2E7329C7}" type="presOf" srcId="{566F2FAA-55D8-4396-A8CE-040404785037}" destId="{809E9A59-EBF9-4563-993E-644949CB8BC0}" srcOrd="0" destOrd="0" presId="urn:microsoft.com/office/officeart/2005/8/layout/matrix3"/>
    <dgm:cxn modelId="{A384161A-B3B6-4F3E-A8F7-A3FD25BDF77B}" type="presOf" srcId="{98507482-17BD-48FF-BAC9-DD50D06C4E11}" destId="{93F1FFBF-1B42-4FE7-B96B-E6D7D5304954}" srcOrd="0" destOrd="0" presId="urn:microsoft.com/office/officeart/2005/8/layout/matrix3"/>
    <dgm:cxn modelId="{3719A839-75D2-4460-A687-5067AD49DB13}" srcId="{68AFE5E2-F366-4BD5-B824-BE458A0E6B2C}" destId="{D3509D88-E4E3-4C7B-AAA0-DE0BFC1A8ED6}" srcOrd="1" destOrd="0" parTransId="{3E56B677-B7EE-4E5B-BC86-A405D66DC9F8}" sibTransId="{E49B271D-2CA3-48BA-9BED-17CBD869C5C1}"/>
    <dgm:cxn modelId="{B0009310-BD5C-4DC8-801D-05F574C38869}" srcId="{68AFE5E2-F366-4BD5-B824-BE458A0E6B2C}" destId="{85965C79-921C-451F-8EAE-1019F5963160}" srcOrd="0" destOrd="0" parTransId="{F6866774-DC57-49B2-9226-5466270345D8}" sibTransId="{1D7F705D-4BE4-40AD-86A4-46DAF48A7F18}"/>
    <dgm:cxn modelId="{464515D8-E867-4F67-9CA1-E09A2F2B850A}" type="presOf" srcId="{85965C79-921C-451F-8EAE-1019F5963160}" destId="{5BB33878-39F7-4455-8217-DFA24ABFE1BF}" srcOrd="0" destOrd="0" presId="urn:microsoft.com/office/officeart/2005/8/layout/matrix3"/>
    <dgm:cxn modelId="{BAA1A914-B7DE-4A43-81F6-5BB89441CD59}" type="presOf" srcId="{D3509D88-E4E3-4C7B-AAA0-DE0BFC1A8ED6}" destId="{5C133D17-5EF9-4735-9B8E-2C8CC2013A2E}" srcOrd="0" destOrd="0" presId="urn:microsoft.com/office/officeart/2005/8/layout/matrix3"/>
    <dgm:cxn modelId="{F278F512-B63A-4CB4-9877-177B9B0CA645}" srcId="{68AFE5E2-F366-4BD5-B824-BE458A0E6B2C}" destId="{98507482-17BD-48FF-BAC9-DD50D06C4E11}" srcOrd="3" destOrd="0" parTransId="{2AACAFBA-420A-47DB-A42E-55C212F512F5}" sibTransId="{D1ECC8A6-2B5B-4DA8-89DB-281EAFD02D72}"/>
    <dgm:cxn modelId="{6108D5E4-8D6E-4EBE-961A-0BEAABD7C4A7}" srcId="{68AFE5E2-F366-4BD5-B824-BE458A0E6B2C}" destId="{566F2FAA-55D8-4396-A8CE-040404785037}" srcOrd="2" destOrd="0" parTransId="{A2352C3F-F540-4A2F-80C4-6430ED9E8F43}" sibTransId="{D675BFB3-8863-44B7-A912-88DB0296CBEA}"/>
    <dgm:cxn modelId="{73591F7B-AA3A-43C8-B3A4-BA9C70649764}" type="presParOf" srcId="{0286FFCD-A7FE-4404-9BF9-798B2442ECC3}" destId="{36F6BF49-063C-45C0-BCBD-A504F5305443}" srcOrd="0" destOrd="0" presId="urn:microsoft.com/office/officeart/2005/8/layout/matrix3"/>
    <dgm:cxn modelId="{EB983DB5-AD0C-46AB-8100-BE15AA081DBD}" type="presParOf" srcId="{0286FFCD-A7FE-4404-9BF9-798B2442ECC3}" destId="{5BB33878-39F7-4455-8217-DFA24ABFE1BF}" srcOrd="1" destOrd="0" presId="urn:microsoft.com/office/officeart/2005/8/layout/matrix3"/>
    <dgm:cxn modelId="{F97CB2D3-31C2-4938-9C39-A67974F9193E}" type="presParOf" srcId="{0286FFCD-A7FE-4404-9BF9-798B2442ECC3}" destId="{5C133D17-5EF9-4735-9B8E-2C8CC2013A2E}" srcOrd="2" destOrd="0" presId="urn:microsoft.com/office/officeart/2005/8/layout/matrix3"/>
    <dgm:cxn modelId="{35EC5B19-BD07-4FA6-A07A-06ACC627B3E2}" type="presParOf" srcId="{0286FFCD-A7FE-4404-9BF9-798B2442ECC3}" destId="{809E9A59-EBF9-4563-993E-644949CB8BC0}" srcOrd="3" destOrd="0" presId="urn:microsoft.com/office/officeart/2005/8/layout/matrix3"/>
    <dgm:cxn modelId="{E3A187ED-4B2E-427D-B6DC-97681C5FA546}" type="presParOf" srcId="{0286FFCD-A7FE-4404-9BF9-798B2442ECC3}" destId="{93F1FFBF-1B42-4FE7-B96B-E6D7D5304954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VY_32_INOVACE_12_Slovní druhy ve větě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Sada:Jazykové rozbory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Slovní druhy ve větě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774118-AA0F-4200-9E1C-2C2791E83A6D}">
      <dsp:nvSpPr>
        <dsp:cNvPr id="0" name=""/>
        <dsp:cNvSpPr/>
      </dsp:nvSpPr>
      <dsp:spPr>
        <a:xfrm>
          <a:off x="622" y="677852"/>
          <a:ext cx="2680245" cy="3216294"/>
        </a:xfrm>
        <a:prstGeom prst="roundRect">
          <a:avLst>
            <a:gd name="adj" fmla="val 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1.</a:t>
          </a:r>
          <a:endParaRPr lang="cs-CZ" sz="3000" kern="1200"/>
        </a:p>
      </dsp:txBody>
      <dsp:txXfrm rot="16200000">
        <a:off x="-1050033" y="1728508"/>
        <a:ext cx="2637361" cy="536049"/>
      </dsp:txXfrm>
    </dsp:sp>
    <dsp:sp modelId="{11F5DE3B-28F8-453E-A66E-0BF3D1212FD4}">
      <dsp:nvSpPr>
        <dsp:cNvPr id="0" name=""/>
        <dsp:cNvSpPr/>
      </dsp:nvSpPr>
      <dsp:spPr>
        <a:xfrm>
          <a:off x="536671" y="677852"/>
          <a:ext cx="1996783" cy="3216294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Přiřaď větu</a:t>
          </a:r>
        </a:p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podle vyznačeného slovního</a:t>
          </a:r>
        </a:p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druhu </a:t>
          </a:r>
          <a:endParaRPr lang="cs-CZ" sz="2700" kern="1200"/>
        </a:p>
      </dsp:txBody>
      <dsp:txXfrm>
        <a:off x="536671" y="677852"/>
        <a:ext cx="1996783" cy="3216294"/>
      </dsp:txXfrm>
    </dsp:sp>
    <dsp:sp modelId="{88E30909-BAA7-4A05-A4D5-EA9C53AB2E9D}">
      <dsp:nvSpPr>
        <dsp:cNvPr id="0" name=""/>
        <dsp:cNvSpPr/>
      </dsp:nvSpPr>
      <dsp:spPr>
        <a:xfrm>
          <a:off x="2774677" y="677852"/>
          <a:ext cx="2680245" cy="3216294"/>
        </a:xfrm>
        <a:prstGeom prst="roundRect">
          <a:avLst>
            <a:gd name="adj" fmla="val 5000"/>
          </a:avLst>
        </a:prstGeom>
        <a:solidFill>
          <a:schemeClr val="accent4">
            <a:hueOff val="-6501581"/>
            <a:satOff val="30845"/>
            <a:lumOff val="-6667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2.</a:t>
          </a:r>
          <a:endParaRPr lang="cs-CZ" sz="3000" kern="1200"/>
        </a:p>
      </dsp:txBody>
      <dsp:txXfrm rot="16200000">
        <a:off x="1724020" y="1728508"/>
        <a:ext cx="2637361" cy="536049"/>
      </dsp:txXfrm>
    </dsp:sp>
    <dsp:sp modelId="{805DB077-23B5-4ECD-84CE-AE9301DE2007}">
      <dsp:nvSpPr>
        <dsp:cNvPr id="0" name=""/>
        <dsp:cNvSpPr/>
      </dsp:nvSpPr>
      <dsp:spPr>
        <a:xfrm rot="5400000">
          <a:off x="2551687" y="3234726"/>
          <a:ext cx="472781" cy="40203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59D9AA-AA09-4F7D-B4F1-44389783AD7E}">
      <dsp:nvSpPr>
        <dsp:cNvPr id="0" name=""/>
        <dsp:cNvSpPr/>
      </dsp:nvSpPr>
      <dsp:spPr>
        <a:xfrm>
          <a:off x="3310726" y="677852"/>
          <a:ext cx="1996783" cy="3216294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Přiřaď větu a </a:t>
          </a:r>
        </a:p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najdi vetřelce</a:t>
          </a:r>
          <a:endParaRPr lang="cs-CZ" sz="2700" kern="1200"/>
        </a:p>
      </dsp:txBody>
      <dsp:txXfrm>
        <a:off x="3310726" y="677852"/>
        <a:ext cx="1996783" cy="3216294"/>
      </dsp:txXfrm>
    </dsp:sp>
    <dsp:sp modelId="{C8D0B702-EA82-4A1B-8343-4DECBB88A153}">
      <dsp:nvSpPr>
        <dsp:cNvPr id="0" name=""/>
        <dsp:cNvSpPr/>
      </dsp:nvSpPr>
      <dsp:spPr>
        <a:xfrm>
          <a:off x="5548731" y="677852"/>
          <a:ext cx="2680245" cy="3216294"/>
        </a:xfrm>
        <a:prstGeom prst="roundRect">
          <a:avLst>
            <a:gd name="adj" fmla="val 5000"/>
          </a:avLst>
        </a:prstGeom>
        <a:solidFill>
          <a:schemeClr val="accent4">
            <a:hueOff val="-13003162"/>
            <a:satOff val="61689"/>
            <a:lumOff val="-1333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02870" rIns="133350" bIns="0" numCol="1" spcCol="1270" anchor="t" anchorCtr="0">
          <a:noAutofit/>
        </a:bodyPr>
        <a:lstStyle/>
        <a:p>
          <a:pPr lvl="0" algn="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smtClean="0"/>
            <a:t>3.</a:t>
          </a:r>
          <a:endParaRPr lang="cs-CZ" sz="3000" kern="1200"/>
        </a:p>
      </dsp:txBody>
      <dsp:txXfrm rot="16200000">
        <a:off x="4498075" y="1728508"/>
        <a:ext cx="2637361" cy="536049"/>
      </dsp:txXfrm>
    </dsp:sp>
    <dsp:sp modelId="{15FEFCEC-E3EC-45F8-95E0-02B0A4222953}">
      <dsp:nvSpPr>
        <dsp:cNvPr id="0" name=""/>
        <dsp:cNvSpPr/>
      </dsp:nvSpPr>
      <dsp:spPr>
        <a:xfrm rot="5400000">
          <a:off x="5325741" y="3234726"/>
          <a:ext cx="472781" cy="402036"/>
        </a:xfrm>
        <a:prstGeom prst="flowChartExtra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accent4">
              <a:hueOff val="-13003162"/>
              <a:satOff val="61689"/>
              <a:lumOff val="-133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B4E75C-F3D2-49B3-A9C5-0BF38C4E0864}">
      <dsp:nvSpPr>
        <dsp:cNvPr id="0" name=""/>
        <dsp:cNvSpPr/>
      </dsp:nvSpPr>
      <dsp:spPr>
        <a:xfrm>
          <a:off x="6084780" y="677852"/>
          <a:ext cx="1996783" cy="3216294"/>
        </a:xfrm>
        <a:prstGeom prst="rect">
          <a:avLst/>
        </a:prstGeom>
        <a:noFill/>
        <a:ln w="381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92583" rIns="0" bIns="0" numCol="1" spcCol="1270" anchor="t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smtClean="0"/>
            <a:t>Samostatná práce</a:t>
          </a:r>
        </a:p>
      </dsp:txBody>
      <dsp:txXfrm>
        <a:off x="6084780" y="677852"/>
        <a:ext cx="1996783" cy="32162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CE6F9-570E-4959-9E5C-25E75A5723FC}">
      <dsp:nvSpPr>
        <dsp:cNvPr id="0" name=""/>
        <dsp:cNvSpPr/>
      </dsp:nvSpPr>
      <dsp:spPr>
        <a:xfrm>
          <a:off x="1016000" y="0"/>
          <a:ext cx="4064000" cy="4064000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0B258D-17F4-4CB9-AB17-E0995DE34CF6}">
      <dsp:nvSpPr>
        <dsp:cNvPr id="0" name=""/>
        <dsp:cNvSpPr/>
      </dsp:nvSpPr>
      <dsp:spPr>
        <a:xfrm>
          <a:off x="1280160" y="264160"/>
          <a:ext cx="1625600" cy="16256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podstatné jméno</a:t>
          </a:r>
          <a:endParaRPr lang="cs-CZ" sz="2300" kern="1200"/>
        </a:p>
      </dsp:txBody>
      <dsp:txXfrm>
        <a:off x="1359515" y="343515"/>
        <a:ext cx="1466890" cy="1466890"/>
      </dsp:txXfrm>
    </dsp:sp>
    <dsp:sp modelId="{07BCE034-51B5-462B-B3E5-541D1C7998CC}">
      <dsp:nvSpPr>
        <dsp:cNvPr id="0" name=""/>
        <dsp:cNvSpPr/>
      </dsp:nvSpPr>
      <dsp:spPr>
        <a:xfrm>
          <a:off x="3190240" y="264160"/>
          <a:ext cx="1625600" cy="1625600"/>
        </a:xfrm>
        <a:prstGeom prst="roundRect">
          <a:avLst/>
        </a:prstGeom>
        <a:solidFill>
          <a:schemeClr val="accent4">
            <a:hueOff val="-4334388"/>
            <a:satOff val="20563"/>
            <a:lumOff val="-4444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příslovce</a:t>
          </a:r>
        </a:p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300" kern="1200"/>
        </a:p>
      </dsp:txBody>
      <dsp:txXfrm>
        <a:off x="3269595" y="343515"/>
        <a:ext cx="1466890" cy="1466890"/>
      </dsp:txXfrm>
    </dsp:sp>
    <dsp:sp modelId="{551E73B5-8779-4A43-B4C4-67915A10E6FA}">
      <dsp:nvSpPr>
        <dsp:cNvPr id="0" name=""/>
        <dsp:cNvSpPr/>
      </dsp:nvSpPr>
      <dsp:spPr>
        <a:xfrm>
          <a:off x="1280160" y="2174240"/>
          <a:ext cx="1625600" cy="1625600"/>
        </a:xfrm>
        <a:prstGeom prst="roundRect">
          <a:avLst/>
        </a:prstGeom>
        <a:solidFill>
          <a:schemeClr val="accent4">
            <a:hueOff val="-8668775"/>
            <a:satOff val="41126"/>
            <a:lumOff val="-8889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sloveso</a:t>
          </a:r>
          <a:endParaRPr lang="cs-CZ" sz="2300" kern="1200"/>
        </a:p>
      </dsp:txBody>
      <dsp:txXfrm>
        <a:off x="1359515" y="2253595"/>
        <a:ext cx="1466890" cy="1466890"/>
      </dsp:txXfrm>
    </dsp:sp>
    <dsp:sp modelId="{E2992CEA-6428-40EC-B9B3-82A3885E48A1}">
      <dsp:nvSpPr>
        <dsp:cNvPr id="0" name=""/>
        <dsp:cNvSpPr/>
      </dsp:nvSpPr>
      <dsp:spPr>
        <a:xfrm>
          <a:off x="3190240" y="2174240"/>
          <a:ext cx="1625600" cy="1625600"/>
        </a:xfrm>
        <a:prstGeom prst="roundRect">
          <a:avLst/>
        </a:prstGeom>
        <a:solidFill>
          <a:schemeClr val="accent4">
            <a:hueOff val="-13003162"/>
            <a:satOff val="61689"/>
            <a:lumOff val="-13333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smtClean="0"/>
            <a:t>zájmeno</a:t>
          </a:r>
          <a:endParaRPr lang="cs-CZ" sz="2300" kern="1200"/>
        </a:p>
      </dsp:txBody>
      <dsp:txXfrm>
        <a:off x="3269595" y="2253595"/>
        <a:ext cx="1466890" cy="14668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6BF49-063C-45C0-BCBD-A504F5305443}">
      <dsp:nvSpPr>
        <dsp:cNvPr id="0" name=""/>
        <dsp:cNvSpPr/>
      </dsp:nvSpPr>
      <dsp:spPr>
        <a:xfrm>
          <a:off x="1016000" y="0"/>
          <a:ext cx="4064000" cy="406400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B33878-39F7-4455-8217-DFA24ABFE1BF}">
      <dsp:nvSpPr>
        <dsp:cNvPr id="0" name=""/>
        <dsp:cNvSpPr/>
      </dsp:nvSpPr>
      <dsp:spPr>
        <a:xfrm>
          <a:off x="1402080" y="386080"/>
          <a:ext cx="1584960" cy="15849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přídavné 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jméno</a:t>
          </a:r>
          <a:endParaRPr lang="cs-CZ" sz="2500" kern="1200"/>
        </a:p>
      </dsp:txBody>
      <dsp:txXfrm>
        <a:off x="1479451" y="463451"/>
        <a:ext cx="1430218" cy="1430218"/>
      </dsp:txXfrm>
    </dsp:sp>
    <dsp:sp modelId="{5C133D17-5EF9-4735-9B8E-2C8CC2013A2E}">
      <dsp:nvSpPr>
        <dsp:cNvPr id="0" name=""/>
        <dsp:cNvSpPr/>
      </dsp:nvSpPr>
      <dsp:spPr>
        <a:xfrm>
          <a:off x="3108960" y="386080"/>
          <a:ext cx="1584960" cy="15849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příslovce</a:t>
          </a:r>
        </a:p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500" kern="1200"/>
        </a:p>
      </dsp:txBody>
      <dsp:txXfrm>
        <a:off x="3186331" y="463451"/>
        <a:ext cx="1430218" cy="1430218"/>
      </dsp:txXfrm>
    </dsp:sp>
    <dsp:sp modelId="{809E9A59-EBF9-4563-993E-644949CB8BC0}">
      <dsp:nvSpPr>
        <dsp:cNvPr id="0" name=""/>
        <dsp:cNvSpPr/>
      </dsp:nvSpPr>
      <dsp:spPr>
        <a:xfrm>
          <a:off x="1402080" y="2092960"/>
          <a:ext cx="1584960" cy="15849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sloveso</a:t>
          </a:r>
          <a:endParaRPr lang="cs-CZ" sz="2500" kern="1200"/>
        </a:p>
      </dsp:txBody>
      <dsp:txXfrm>
        <a:off x="1479451" y="2170331"/>
        <a:ext cx="1430218" cy="1430218"/>
      </dsp:txXfrm>
    </dsp:sp>
    <dsp:sp modelId="{93F1FFBF-1B42-4FE7-B96B-E6D7D5304954}">
      <dsp:nvSpPr>
        <dsp:cNvPr id="0" name=""/>
        <dsp:cNvSpPr/>
      </dsp:nvSpPr>
      <dsp:spPr>
        <a:xfrm>
          <a:off x="3108960" y="2092960"/>
          <a:ext cx="1584960" cy="1584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částice</a:t>
          </a:r>
          <a:endParaRPr lang="cs-CZ" sz="2500" kern="1200"/>
        </a:p>
      </dsp:txBody>
      <dsp:txXfrm>
        <a:off x="3186331" y="2170331"/>
        <a:ext cx="1430218" cy="14302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7#1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543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5121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9228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0652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5200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93876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7259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07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1992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59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5145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7203AD5-1FBE-4074-BA52-F14602E8FC9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DF97833-E39F-4458-A522-9662012CBF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2724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080012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26178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5.ročník</a:t>
            </a:r>
          </a:p>
          <a:p>
            <a:r>
              <a:rPr lang="cs-CZ" dirty="0" smtClean="0"/>
              <a:t>Pracujeme s interaktivní tabulí</a:t>
            </a:r>
          </a:p>
          <a:p>
            <a:r>
              <a:rPr lang="cs-CZ" dirty="0" smtClean="0"/>
              <a:t>Práce </a:t>
            </a:r>
            <a:r>
              <a:rPr lang="cs-CZ" dirty="0" smtClean="0"/>
              <a:t>je </a:t>
            </a:r>
            <a:r>
              <a:rPr lang="cs-CZ" dirty="0" smtClean="0"/>
              <a:t>zaměřena na určování slovních druhů podle postavení slova ve větě.</a:t>
            </a:r>
          </a:p>
          <a:p>
            <a:r>
              <a:rPr lang="cs-CZ" dirty="0" smtClean="0"/>
              <a:t>Společně přiřazujeme věty k příslušným slovním </a:t>
            </a:r>
            <a:r>
              <a:rPr lang="cs-CZ" dirty="0" err="1" smtClean="0"/>
              <a:t>druhům.Znalosti</a:t>
            </a:r>
            <a:r>
              <a:rPr lang="cs-CZ" dirty="0" smtClean="0"/>
              <a:t> žáků ověříme v samostatné práci.</a:t>
            </a:r>
          </a:p>
          <a:p>
            <a:r>
              <a:rPr lang="cs-CZ" dirty="0" err="1" smtClean="0"/>
              <a:t>Inovace:práce</a:t>
            </a:r>
            <a:r>
              <a:rPr lang="cs-CZ" dirty="0" smtClean="0"/>
              <a:t> s interaktivní tabulí zvyšuje aktivitu a pozornost žáků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035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8395237"/>
              </p:ext>
            </p:extLst>
          </p:nvPr>
        </p:nvGraphicFramePr>
        <p:xfrm>
          <a:off x="457200" y="1524000"/>
          <a:ext cx="82296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28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8812392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bdélník 6"/>
          <p:cNvSpPr/>
          <p:nvPr/>
        </p:nvSpPr>
        <p:spPr>
          <a:xfrm>
            <a:off x="0" y="1340768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Na zahradě sedí </a:t>
            </a:r>
            <a:r>
              <a:rPr lang="cs-CZ" smtClean="0">
                <a:solidFill>
                  <a:srgbClr val="002060"/>
                </a:solidFill>
              </a:rPr>
              <a:t>kos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-3944" y="2351968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David</a:t>
            </a:r>
            <a:r>
              <a:rPr lang="cs-CZ" smtClean="0">
                <a:solidFill>
                  <a:srgbClr val="00B050"/>
                </a:solidFill>
              </a:rPr>
              <a:t> jí </a:t>
            </a:r>
            <a:r>
              <a:rPr lang="cs-CZ" smtClean="0"/>
              <a:t>pravidelně.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0" y="404664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Přejel jsem hada </a:t>
            </a:r>
            <a:r>
              <a:rPr lang="cs-CZ" smtClean="0">
                <a:solidFill>
                  <a:srgbClr val="FFFF00"/>
                </a:solidFill>
              </a:rPr>
              <a:t>kolem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3749055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002060"/>
                </a:solidFill>
              </a:rPr>
              <a:t> Kos </a:t>
            </a:r>
            <a:r>
              <a:rPr lang="cs-CZ" smtClean="0"/>
              <a:t>tu trávu i </a:t>
            </a:r>
            <a:r>
              <a:rPr lang="cs-CZ" smtClean="0">
                <a:solidFill>
                  <a:schemeClr val="tx2">
                    <a:lumMod val="20000"/>
                    <a:lumOff val="80000"/>
                  </a:schemeClr>
                </a:solidFill>
              </a:rPr>
              <a:t>okolo</a:t>
            </a:r>
            <a:r>
              <a:rPr lang="cs-CZ" smtClean="0"/>
              <a:t> keřů.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-3944" y="4665612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Nedávej </a:t>
            </a:r>
            <a:r>
              <a:rPr lang="cs-CZ" smtClean="0">
                <a:solidFill>
                  <a:srgbClr val="00B050"/>
                </a:solidFill>
              </a:rPr>
              <a:t>jí</a:t>
            </a:r>
            <a:r>
              <a:rPr lang="cs-CZ" smtClean="0"/>
              <a:t> to!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423446" y="5661248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Spoj</a:t>
            </a:r>
            <a:r>
              <a:rPr lang="cs-CZ" smtClean="0"/>
              <a:t> přesně body A,B,C.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96037" y="4726843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Ta </a:t>
            </a:r>
            <a:r>
              <a:rPr lang="cs-CZ" smtClean="0">
                <a:solidFill>
                  <a:srgbClr val="7030A0"/>
                </a:solidFill>
              </a:rPr>
              <a:t>lež</a:t>
            </a:r>
            <a:r>
              <a:rPr lang="cs-CZ" smtClean="0"/>
              <a:t> se ti nevyplatí.</a:t>
            </a:r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396037" y="3789040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</a:t>
            </a:r>
            <a:r>
              <a:rPr lang="cs-CZ" smtClean="0">
                <a:solidFill>
                  <a:srgbClr val="7030A0"/>
                </a:solidFill>
              </a:rPr>
              <a:t>Lež</a:t>
            </a:r>
            <a:r>
              <a:rPr lang="cs-CZ" smtClean="0"/>
              <a:t>  už klidně.</a:t>
            </a:r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6444208" y="2310991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Ten </a:t>
            </a:r>
            <a:r>
              <a:rPr lang="cs-CZ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spoj</a:t>
            </a:r>
            <a:r>
              <a:rPr lang="cs-CZ" smtClean="0"/>
              <a:t> není příliš pevný.</a:t>
            </a: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423446" y="1321532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N</a:t>
            </a:r>
            <a:r>
              <a:rPr lang="cs-CZ" smtClean="0"/>
              <a:t>emám </a:t>
            </a:r>
            <a:r>
              <a:rPr lang="cs-CZ" smtClean="0">
                <a:solidFill>
                  <a:schemeClr val="bg2">
                    <a:lumMod val="75000"/>
                  </a:schemeClr>
                </a:solidFill>
              </a:rPr>
              <a:t>tu</a:t>
            </a:r>
            <a:r>
              <a:rPr lang="cs-CZ" smtClean="0"/>
              <a:t> s sebou peníze.</a:t>
            </a:r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396037" y="404664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Váš pes teď běžel </a:t>
            </a:r>
            <a:r>
              <a:rPr lang="cs-CZ" smtClean="0">
                <a:solidFill>
                  <a:srgbClr val="FFFF00"/>
                </a:solidFill>
              </a:rPr>
              <a:t>kolem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0" y="5805264"/>
            <a:ext cx="269979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Vezmi mi </a:t>
            </a:r>
            <a:r>
              <a:rPr lang="cs-CZ" smtClean="0">
                <a:solidFill>
                  <a:schemeClr val="bg2">
                    <a:lumMod val="75000"/>
                  </a:schemeClr>
                </a:solidFill>
              </a:rPr>
              <a:t>tu </a:t>
            </a:r>
            <a:r>
              <a:rPr lang="cs-CZ" smtClean="0"/>
              <a:t>tašku.</a:t>
            </a:r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2924812" y="-56130"/>
            <a:ext cx="32826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/>
              <a:t>Věty přiřaď </a:t>
            </a:r>
          </a:p>
          <a:p>
            <a:r>
              <a:rPr lang="cs-CZ" sz="2400"/>
              <a:t>k</a:t>
            </a:r>
            <a:r>
              <a:rPr lang="cs-CZ" sz="2400" smtClean="0"/>
              <a:t>e správným </a:t>
            </a:r>
          </a:p>
          <a:p>
            <a:r>
              <a:rPr lang="cs-CZ" sz="2400" smtClean="0"/>
              <a:t>slovním druhům</a:t>
            </a:r>
          </a:p>
          <a:p>
            <a:r>
              <a:rPr lang="cs-CZ" sz="2400"/>
              <a:t>p</a:t>
            </a:r>
            <a:r>
              <a:rPr lang="cs-CZ" sz="2400" smtClean="0"/>
              <a:t>odle vyznačených slov</a:t>
            </a:r>
            <a:endParaRPr lang="cs-CZ" sz="2400"/>
          </a:p>
        </p:txBody>
      </p:sp>
    </p:spTree>
    <p:extLst>
      <p:ext uri="{BB962C8B-B14F-4D97-AF65-F5344CB8AC3E}">
        <p14:creationId xmlns:p14="http://schemas.microsoft.com/office/powerpoint/2010/main" val="165592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00259908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539552" y="1124744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Staří psi jsou</a:t>
            </a:r>
            <a:r>
              <a:rPr lang="cs-CZ" smtClean="0">
                <a:solidFill>
                  <a:srgbClr val="FF0000"/>
                </a:solidFill>
              </a:rPr>
              <a:t> slepí</a:t>
            </a:r>
            <a:r>
              <a:rPr lang="cs-CZ" smtClean="0"/>
              <a:t>.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-154756" y="3284984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FFC000"/>
                </a:solidFill>
              </a:rPr>
              <a:t>Tak</a:t>
            </a:r>
            <a:r>
              <a:rPr lang="cs-CZ" smtClean="0"/>
              <a:t> už pojď.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884213" y="330783"/>
            <a:ext cx="269979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 Tatínek mi</a:t>
            </a:r>
            <a:r>
              <a:rPr lang="cs-CZ" smtClean="0">
                <a:solidFill>
                  <a:srgbClr val="FF0000"/>
                </a:solidFill>
              </a:rPr>
              <a:t> slepí </a:t>
            </a:r>
            <a:r>
              <a:rPr lang="cs-CZ" smtClean="0"/>
              <a:t>model auta.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5157" y="4194596"/>
            <a:ext cx="269979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/>
              <a:t> Jsem </a:t>
            </a:r>
            <a:r>
              <a:rPr lang="cs-CZ" smtClean="0">
                <a:solidFill>
                  <a:srgbClr val="FFC000"/>
                </a:solidFill>
              </a:rPr>
              <a:t>tak</a:t>
            </a:r>
            <a:r>
              <a:rPr lang="cs-CZ" smtClean="0"/>
              <a:t> šťastný.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937199" y="5301208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7030A0"/>
                </a:solidFill>
              </a:rPr>
              <a:t>Ostří</a:t>
            </a:r>
            <a:r>
              <a:rPr lang="cs-CZ" smtClean="0"/>
              <a:t> hoši se s tím rychle vypořádají.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53789" y="5085184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V televizi dávali  </a:t>
            </a:r>
            <a:r>
              <a:rPr lang="cs-CZ">
                <a:solidFill>
                  <a:schemeClr val="bg1"/>
                </a:solidFill>
              </a:rPr>
              <a:t>K</a:t>
            </a:r>
            <a:r>
              <a:rPr lang="cs-CZ" smtClean="0">
                <a:solidFill>
                  <a:schemeClr val="bg1"/>
                </a:solidFill>
              </a:rPr>
              <a:t>osí </a:t>
            </a:r>
            <a:r>
              <a:rPr lang="cs-CZ" smtClean="0"/>
              <a:t>bratry.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16216" y="3201925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Strýc si před vařením</a:t>
            </a:r>
          </a:p>
          <a:p>
            <a:pPr algn="ctr"/>
            <a:r>
              <a:rPr lang="cs-CZ" smtClean="0"/>
              <a:t> </a:t>
            </a:r>
            <a:r>
              <a:rPr lang="cs-CZ" smtClean="0">
                <a:solidFill>
                  <a:srgbClr val="7030A0"/>
                </a:solidFill>
              </a:rPr>
              <a:t>ostří </a:t>
            </a:r>
            <a:r>
              <a:rPr lang="cs-CZ" smtClean="0"/>
              <a:t>nůž.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263680" y="1848098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Jsem </a:t>
            </a:r>
            <a:r>
              <a:rPr lang="cs-CZ" smtClean="0">
                <a:solidFill>
                  <a:srgbClr val="7030A0"/>
                </a:solidFill>
              </a:rPr>
              <a:t>už</a:t>
            </a:r>
            <a:r>
              <a:rPr lang="cs-CZ" smtClean="0"/>
              <a:t> hotov.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557292" y="978855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>
                <a:solidFill>
                  <a:srgbClr val="7030A0"/>
                </a:solidFill>
              </a:rPr>
              <a:t>Už</a:t>
            </a:r>
            <a:r>
              <a:rPr lang="cs-CZ" smtClean="0"/>
              <a:t> aby byly prázdniny!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725564" y="6158322"/>
            <a:ext cx="2699792" cy="64807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mtClean="0">
                <a:solidFill>
                  <a:schemeClr val="bg1"/>
                </a:solidFill>
              </a:rPr>
              <a:t> Kosí </a:t>
            </a:r>
            <a:r>
              <a:rPr lang="cs-CZ" smtClean="0"/>
              <a:t>táta tu trávu pravidelně?</a:t>
            </a:r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5201630" y="8488"/>
            <a:ext cx="233320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Přiřad´ větu a</a:t>
            </a:r>
          </a:p>
          <a:p>
            <a:r>
              <a:rPr lang="cs-CZ" sz="2800"/>
              <a:t>n</a:t>
            </a:r>
            <a:r>
              <a:rPr lang="cs-CZ" sz="2800" smtClean="0"/>
              <a:t>ajdi vetřelce.</a:t>
            </a:r>
            <a:endParaRPr lang="cs-CZ" sz="2800"/>
          </a:p>
        </p:txBody>
      </p:sp>
      <p:sp>
        <p:nvSpPr>
          <p:cNvPr id="15" name="Obdélník 14"/>
          <p:cNvSpPr/>
          <p:nvPr/>
        </p:nvSpPr>
        <p:spPr>
          <a:xfrm>
            <a:off x="0" y="2072109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Budu</a:t>
            </a:r>
            <a:r>
              <a:rPr lang="cs-CZ" smtClean="0">
                <a:solidFill>
                  <a:srgbClr val="92D050"/>
                </a:solidFill>
              </a:rPr>
              <a:t> moci </a:t>
            </a:r>
            <a:r>
              <a:rPr lang="cs-CZ" smtClean="0"/>
              <a:t>jít ven?</a:t>
            </a:r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368231" y="4365104"/>
            <a:ext cx="2880320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Soudce zneužil své </a:t>
            </a:r>
            <a:r>
              <a:rPr lang="cs-CZ" smtClean="0">
                <a:solidFill>
                  <a:srgbClr val="92D050"/>
                </a:solidFill>
              </a:rPr>
              <a:t>moci</a:t>
            </a:r>
            <a:r>
              <a:rPr lang="cs-CZ" smtClean="0"/>
              <a:t>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853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384796" cy="6370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1.Užij slova ve větách tak,aby byla vždy jiným slovním druhem.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koulí_______________________________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______________________________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ráno_______________________________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_______________________________</a:t>
            </a:r>
          </a:p>
          <a:p>
            <a:r>
              <a:rPr lang="cs-CZ" sz="2400" dirty="0" smtClean="0"/>
              <a:t>2.</a:t>
            </a:r>
            <a:r>
              <a:rPr lang="cs-CZ" sz="2400" dirty="0" smtClean="0">
                <a:solidFill>
                  <a:srgbClr val="0070C0"/>
                </a:solidFill>
              </a:rPr>
              <a:t>Opiš větu a urči slovní druhy./Označ je čísly/.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Náš </a:t>
            </a:r>
            <a:r>
              <a:rPr lang="cs-CZ" sz="2400" smtClean="0"/>
              <a:t>Pavel cvičí </a:t>
            </a:r>
            <a:r>
              <a:rPr lang="cs-CZ" sz="2400" dirty="0" smtClean="0"/>
              <a:t>třikrát týdně.</a:t>
            </a:r>
          </a:p>
          <a:p>
            <a:r>
              <a:rPr lang="cs-CZ" sz="2400" dirty="0" smtClean="0">
                <a:solidFill>
                  <a:srgbClr val="0070C0"/>
                </a:solidFill>
              </a:rPr>
              <a:t>3.Které přídavné jméno a příslovce můžeš do předcházející </a:t>
            </a:r>
          </a:p>
          <a:p>
            <a:r>
              <a:rPr lang="cs-CZ" sz="2400" dirty="0">
                <a:solidFill>
                  <a:srgbClr val="0070C0"/>
                </a:solidFill>
              </a:rPr>
              <a:t> </a:t>
            </a:r>
            <a:r>
              <a:rPr lang="cs-CZ" sz="2400" dirty="0" smtClean="0">
                <a:solidFill>
                  <a:srgbClr val="0070C0"/>
                </a:solidFill>
              </a:rPr>
              <a:t>  věty ještě přidat? </a:t>
            </a:r>
            <a:r>
              <a:rPr lang="cs-CZ" sz="2400" dirty="0" smtClean="0"/>
              <a:t>Větu napiš.</a:t>
            </a:r>
          </a:p>
          <a:p>
            <a:r>
              <a:rPr lang="cs-CZ" sz="2400" dirty="0" smtClean="0"/>
              <a:t>4.</a:t>
            </a:r>
            <a:r>
              <a:rPr lang="cs-CZ" sz="2400" dirty="0" smtClean="0">
                <a:solidFill>
                  <a:srgbClr val="0070C0"/>
                </a:solidFill>
              </a:rPr>
              <a:t>Najdi jednoho vetřelce v každém řádku: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hraví,mladí,bílá,milé,modře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v lese,u vody,pro mne,vleze,na stůl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náš,vaši,tam,mě,ona</a:t>
            </a:r>
          </a:p>
          <a:p>
            <a:r>
              <a:rPr lang="cs-CZ" sz="2400" dirty="0" smtClean="0"/>
              <a:t>5.</a:t>
            </a:r>
            <a:r>
              <a:rPr lang="cs-CZ" sz="2400" dirty="0" smtClean="0">
                <a:solidFill>
                  <a:srgbClr val="0070C0"/>
                </a:solidFill>
              </a:rPr>
              <a:t>Najdi vhodná slovesa,která mohou nahradit citoslovce.</a:t>
            </a:r>
            <a:endParaRPr lang="cs-CZ" sz="2400" dirty="0" smtClean="0"/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Pejsek haf na pána.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Chlapeček hop do postýlky.</a:t>
            </a:r>
          </a:p>
          <a:p>
            <a:pPr marL="342900" indent="-342900">
              <a:buFont typeface="+mj-lt"/>
              <a:buAutoNum type="alphaLcParenR"/>
            </a:pPr>
            <a:r>
              <a:rPr lang="cs-CZ" sz="2400" dirty="0"/>
              <a:t> </a:t>
            </a:r>
            <a:r>
              <a:rPr lang="cs-CZ" sz="2400" dirty="0" smtClean="0"/>
              <a:t>  Sluníčko kuk za mráčkem.</a:t>
            </a:r>
            <a:endParaRPr lang="cs-CZ" sz="2400" dirty="0"/>
          </a:p>
        </p:txBody>
      </p:sp>
      <p:pic>
        <p:nvPicPr>
          <p:cNvPr id="1026" name="Picture 2" descr="C:\Users\Kolářová\AppData\Local\Microsoft\Windows\Temporary Internet Files\Content.IE5\S1JEQ4I9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080540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CFCVX2EO\MC9000835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429000"/>
            <a:ext cx="1820570" cy="154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olářová\AppData\Local\Microsoft\Windows\Temporary Internet Files\Content.IE5\2XL4XW1A\MC9002394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6968" y="836712"/>
            <a:ext cx="1773936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0223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9339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142</TotalTime>
  <Words>375</Words>
  <Application>Microsoft Office PowerPoint</Application>
  <PresentationFormat>Předvádění na obrazovce (4:3)</PresentationFormat>
  <Paragraphs>84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Papír</vt:lpstr>
      <vt:lpstr>1_Motiv systému Office</vt:lpstr>
      <vt:lpstr>Prezentace aplikace PowerPoint</vt:lpstr>
      <vt:lpstr>Anotace</vt:lpstr>
      <vt:lpstr>Obsah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SOHO</cp:lastModifiedBy>
  <cp:revision>17</cp:revision>
  <dcterms:created xsi:type="dcterms:W3CDTF">2012-01-11T16:48:21Z</dcterms:created>
  <dcterms:modified xsi:type="dcterms:W3CDTF">2012-03-13T21:13:46Z</dcterms:modified>
</cp:coreProperties>
</file>