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sldIdLst>
    <p:sldId id="263" r:id="rId3"/>
    <p:sldId id="260" r:id="rId4"/>
    <p:sldId id="261" r:id="rId5"/>
    <p:sldId id="256" r:id="rId6"/>
    <p:sldId id="257" r:id="rId7"/>
    <p:sldId id="259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27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VY_32_INOVACE_13_Přirovnání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smtClean="0"/>
            <a:t>Téma:Přirovnání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smtClean="0"/>
            <a:t>Sada:Jazykové rozbory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980EDD0-E338-451B-AAA0-F0FCF8D3AC27}" type="presOf" srcId="{C73C7642-F245-4585-8F88-243F9FAEF6CA}" destId="{97289DF2-90F4-4EC2-A9FC-633B00BAB610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46348C9-CACB-46BD-B44A-8117C47C923E}" type="presOf" srcId="{EBC41103-E2E5-4D48-9B4B-425520D3D098}" destId="{50C2F88D-8688-44C2-A854-691F34009D3B}" srcOrd="0" destOrd="0" presId="urn:microsoft.com/office/officeart/2005/8/layout/target3"/>
    <dgm:cxn modelId="{2B714784-7339-48C0-A409-09EDA4B1F90F}" type="presOf" srcId="{FBBFC3EA-9D9D-4F3A-BEA6-9C2C0E46BF20}" destId="{643EA938-EDE0-4533-ACCC-D2BD6F3A527C}" srcOrd="0" destOrd="0" presId="urn:microsoft.com/office/officeart/2005/8/layout/target3"/>
    <dgm:cxn modelId="{E0DA4E90-B115-4F71-AB03-CEF731B4A0EF}" type="presOf" srcId="{FBBFC3EA-9D9D-4F3A-BEA6-9C2C0E46BF20}" destId="{832BF48F-0145-4429-9E02-8FCA946CCE9E}" srcOrd="1" destOrd="0" presId="urn:microsoft.com/office/officeart/2005/8/layout/target3"/>
    <dgm:cxn modelId="{B03E0296-B89E-48FD-8117-08110B3801B9}" type="presOf" srcId="{445C7998-7549-48B0-BD68-D4F0167F02E5}" destId="{4D19AB04-24FA-40C2-B203-52AE3D15E17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BF775BDE-A37B-4092-B751-0AA8C50615ED}" type="presOf" srcId="{DAEA276B-ECF9-46F6-A7D3-4693B2D32BC4}" destId="{CDED6FE3-AD8F-4ACC-B6B8-710EDDD97598}" srcOrd="0" destOrd="0" presId="urn:microsoft.com/office/officeart/2005/8/layout/target3"/>
    <dgm:cxn modelId="{00DE7813-7A44-4F43-A374-E5FDFB945EB0}" type="presOf" srcId="{EBC41103-E2E5-4D48-9B4B-425520D3D098}" destId="{F969C235-9271-4D34-B740-D627A121CAD0}" srcOrd="1" destOrd="0" presId="urn:microsoft.com/office/officeart/2005/8/layout/target3"/>
    <dgm:cxn modelId="{798E90EF-C7D8-4139-A473-E013263AC223}" type="presOf" srcId="{39F8B381-5807-488E-AC22-73DD4140ED4A}" destId="{71045F8C-00FA-488E-A7BD-E2E6753D979D}" srcOrd="0" destOrd="0" presId="urn:microsoft.com/office/officeart/2005/8/layout/target3"/>
    <dgm:cxn modelId="{CC9A1A15-A05C-43D3-A520-17B606DD80F3}" type="presOf" srcId="{019433A1-1324-4DE1-9E6F-32B851095F74}" destId="{E7297F21-D4FD-4A41-AE58-814D01A6B5E7}" srcOrd="1" destOrd="0" presId="urn:microsoft.com/office/officeart/2005/8/layout/target3"/>
    <dgm:cxn modelId="{5E8C84E3-C587-4C2A-8874-236A7142AB1F}" type="presOf" srcId="{C73C7642-F245-4585-8F88-243F9FAEF6CA}" destId="{AA41A67C-3D3F-4AE9-9E0F-5D7F7BB2E741}" srcOrd="1" destOrd="0" presId="urn:microsoft.com/office/officeart/2005/8/layout/target3"/>
    <dgm:cxn modelId="{0BA05957-65CC-401C-993B-35AD97954808}" type="presOf" srcId="{019433A1-1324-4DE1-9E6F-32B851095F74}" destId="{A3817367-F2BC-482F-8832-FA00B51DCCF3}" srcOrd="0" destOrd="0" presId="urn:microsoft.com/office/officeart/2005/8/layout/target3"/>
    <dgm:cxn modelId="{E0E5692B-6B3D-4975-9124-69E0B6D3FF6F}" type="presOf" srcId="{DAEA276B-ECF9-46F6-A7D3-4693B2D32BC4}" destId="{F69A1436-182C-465B-AD7F-FE48E0C090C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F077FF8F-AE91-4F0B-B127-8C026645A548}" type="presOf" srcId="{445C7998-7549-48B0-BD68-D4F0167F02E5}" destId="{BC35EE03-4121-4EF9-923D-7CB6D30D358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E038D55C-E7AD-4CA4-8E8E-2F351269FFE9}" type="presParOf" srcId="{71045F8C-00FA-488E-A7BD-E2E6753D979D}" destId="{3577EC6B-C980-4F34-8C69-4365E7B8FC8C}" srcOrd="0" destOrd="0" presId="urn:microsoft.com/office/officeart/2005/8/layout/target3"/>
    <dgm:cxn modelId="{7CC990E0-386F-4E39-B7E3-F225A7A3EB9C}" type="presParOf" srcId="{71045F8C-00FA-488E-A7BD-E2E6753D979D}" destId="{6940EB87-DC1D-4BC3-9408-9AC2E1FFC039}" srcOrd="1" destOrd="0" presId="urn:microsoft.com/office/officeart/2005/8/layout/target3"/>
    <dgm:cxn modelId="{4B4442FD-21D9-4822-AF28-9C30CF9667CD}" type="presParOf" srcId="{71045F8C-00FA-488E-A7BD-E2E6753D979D}" destId="{BC35EE03-4121-4EF9-923D-7CB6D30D358D}" srcOrd="2" destOrd="0" presId="urn:microsoft.com/office/officeart/2005/8/layout/target3"/>
    <dgm:cxn modelId="{06C4D832-5E1F-4460-80C8-F290D6A9E129}" type="presParOf" srcId="{71045F8C-00FA-488E-A7BD-E2E6753D979D}" destId="{C95EEA27-3CBF-4645-A92D-9D8AF5C1CBFC}" srcOrd="3" destOrd="0" presId="urn:microsoft.com/office/officeart/2005/8/layout/target3"/>
    <dgm:cxn modelId="{DB1470DF-8E3D-4AA8-A5A3-1EA27F73C1F0}" type="presParOf" srcId="{71045F8C-00FA-488E-A7BD-E2E6753D979D}" destId="{851BB866-B6AE-4566-893F-4C635BA974FC}" srcOrd="4" destOrd="0" presId="urn:microsoft.com/office/officeart/2005/8/layout/target3"/>
    <dgm:cxn modelId="{3CB7D7BF-F63C-40C1-9B9A-5641C45277C2}" type="presParOf" srcId="{71045F8C-00FA-488E-A7BD-E2E6753D979D}" destId="{643EA938-EDE0-4533-ACCC-D2BD6F3A527C}" srcOrd="5" destOrd="0" presId="urn:microsoft.com/office/officeart/2005/8/layout/target3"/>
    <dgm:cxn modelId="{5629D899-E6CA-4C70-B9A7-4AED3873346A}" type="presParOf" srcId="{71045F8C-00FA-488E-A7BD-E2E6753D979D}" destId="{92F31B18-D66D-4CC7-89B9-378928DE877D}" srcOrd="6" destOrd="0" presId="urn:microsoft.com/office/officeart/2005/8/layout/target3"/>
    <dgm:cxn modelId="{281A2425-2BB9-452A-A195-73C97288AE0F}" type="presParOf" srcId="{71045F8C-00FA-488E-A7BD-E2E6753D979D}" destId="{902074E1-B931-4618-97F1-FADBE82E9C3C}" srcOrd="7" destOrd="0" presId="urn:microsoft.com/office/officeart/2005/8/layout/target3"/>
    <dgm:cxn modelId="{79CD5FD8-4196-4353-AC8B-47D3A6D35738}" type="presParOf" srcId="{71045F8C-00FA-488E-A7BD-E2E6753D979D}" destId="{A3817367-F2BC-482F-8832-FA00B51DCCF3}" srcOrd="8" destOrd="0" presId="urn:microsoft.com/office/officeart/2005/8/layout/target3"/>
    <dgm:cxn modelId="{606FC595-38DD-4762-96D7-936CD8971CF8}" type="presParOf" srcId="{71045F8C-00FA-488E-A7BD-E2E6753D979D}" destId="{626ABFF6-56C8-4386-B662-68EC364EED9D}" srcOrd="9" destOrd="0" presId="urn:microsoft.com/office/officeart/2005/8/layout/target3"/>
    <dgm:cxn modelId="{50BE26D6-6778-48A5-9EE5-ED2F3B93A333}" type="presParOf" srcId="{71045F8C-00FA-488E-A7BD-E2E6753D979D}" destId="{6DB11F1C-D028-4800-9625-6611CA9DE6D4}" srcOrd="10" destOrd="0" presId="urn:microsoft.com/office/officeart/2005/8/layout/target3"/>
    <dgm:cxn modelId="{CEEFB7D9-5FB3-4801-B13D-36EF695FCE47}" type="presParOf" srcId="{71045F8C-00FA-488E-A7BD-E2E6753D979D}" destId="{CDED6FE3-AD8F-4ACC-B6B8-710EDDD97598}" srcOrd="11" destOrd="0" presId="urn:microsoft.com/office/officeart/2005/8/layout/target3"/>
    <dgm:cxn modelId="{DFEE717F-B1EB-4DBA-B79A-952040675A7C}" type="presParOf" srcId="{71045F8C-00FA-488E-A7BD-E2E6753D979D}" destId="{397AC6D7-84A6-4150-958F-83C92D9ACF38}" srcOrd="12" destOrd="0" presId="urn:microsoft.com/office/officeart/2005/8/layout/target3"/>
    <dgm:cxn modelId="{83F8ADDB-35ED-4EBA-A9DF-37815386E12A}" type="presParOf" srcId="{71045F8C-00FA-488E-A7BD-E2E6753D979D}" destId="{D7419528-33A6-416D-9E64-B3F7915C5149}" srcOrd="13" destOrd="0" presId="urn:microsoft.com/office/officeart/2005/8/layout/target3"/>
    <dgm:cxn modelId="{88839F1E-8E95-4893-AC2E-275119EB5859}" type="presParOf" srcId="{71045F8C-00FA-488E-A7BD-E2E6753D979D}" destId="{97289DF2-90F4-4EC2-A9FC-633B00BAB610}" srcOrd="14" destOrd="0" presId="urn:microsoft.com/office/officeart/2005/8/layout/target3"/>
    <dgm:cxn modelId="{EE98B54C-9FC5-4A8F-A5A7-9D46E8D9FB35}" type="presParOf" srcId="{71045F8C-00FA-488E-A7BD-E2E6753D979D}" destId="{234EBA9D-95B4-4C20-A84E-6F65F1085DC6}" srcOrd="15" destOrd="0" presId="urn:microsoft.com/office/officeart/2005/8/layout/target3"/>
    <dgm:cxn modelId="{8BEC6457-041E-4A59-A856-C611B77B706F}" type="presParOf" srcId="{71045F8C-00FA-488E-A7BD-E2E6753D979D}" destId="{12255512-213F-41DF-90A6-8B4CD74A2B52}" srcOrd="16" destOrd="0" presId="urn:microsoft.com/office/officeart/2005/8/layout/target3"/>
    <dgm:cxn modelId="{03C257AB-974D-4C92-838B-BEA1B304C53C}" type="presParOf" srcId="{71045F8C-00FA-488E-A7BD-E2E6753D979D}" destId="{50C2F88D-8688-44C2-A854-691F34009D3B}" srcOrd="17" destOrd="0" presId="urn:microsoft.com/office/officeart/2005/8/layout/target3"/>
    <dgm:cxn modelId="{32BFA273-955F-4C97-BA4C-4EC42177B422}" type="presParOf" srcId="{71045F8C-00FA-488E-A7BD-E2E6753D979D}" destId="{4D19AB04-24FA-40C2-B203-52AE3D15E171}" srcOrd="18" destOrd="0" presId="urn:microsoft.com/office/officeart/2005/8/layout/target3"/>
    <dgm:cxn modelId="{484823BC-6E03-4AC8-8AD2-AD0A2B879F99}" type="presParOf" srcId="{71045F8C-00FA-488E-A7BD-E2E6753D979D}" destId="{832BF48F-0145-4429-9E02-8FCA946CCE9E}" srcOrd="19" destOrd="0" presId="urn:microsoft.com/office/officeart/2005/8/layout/target3"/>
    <dgm:cxn modelId="{02A821D3-1FCC-4F91-95F8-63ACBD8A2298}" type="presParOf" srcId="{71045F8C-00FA-488E-A7BD-E2E6753D979D}" destId="{E7297F21-D4FD-4A41-AE58-814D01A6B5E7}" srcOrd="20" destOrd="0" presId="urn:microsoft.com/office/officeart/2005/8/layout/target3"/>
    <dgm:cxn modelId="{73ACEB4B-8283-405D-A209-FFF6C95593F3}" type="presParOf" srcId="{71045F8C-00FA-488E-A7BD-E2E6753D979D}" destId="{F69A1436-182C-465B-AD7F-FE48E0C090C1}" srcOrd="21" destOrd="0" presId="urn:microsoft.com/office/officeart/2005/8/layout/target3"/>
    <dgm:cxn modelId="{C0E10632-9284-417B-945D-C00C351F68FF}" type="presParOf" srcId="{71045F8C-00FA-488E-A7BD-E2E6753D979D}" destId="{AA41A67C-3D3F-4AE9-9E0F-5D7F7BB2E741}" srcOrd="22" destOrd="0" presId="urn:microsoft.com/office/officeart/2005/8/layout/target3"/>
    <dgm:cxn modelId="{74C8E52D-EC57-4A76-841E-C962BAEBEAE7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ABCA970-5768-40F6-81C4-477B271D11C8}" type="doc">
      <dgm:prSet loTypeId="urn:microsoft.com/office/officeart/2008/layout/VerticalAccent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10BE837-EB65-4791-9E3B-E11CB39C637A}">
      <dgm:prSet phldrT="[Text]"/>
      <dgm:spPr/>
      <dgm:t>
        <a:bodyPr/>
        <a:lstStyle/>
        <a:p>
          <a:r>
            <a:rPr lang="cs-CZ" smtClean="0"/>
            <a:t>Společná práce u tabule</a:t>
          </a:r>
          <a:endParaRPr lang="cs-CZ"/>
        </a:p>
      </dgm:t>
    </dgm:pt>
    <dgm:pt modelId="{68FFD0F8-048B-49D5-84C7-021D9580F661}" type="parTrans" cxnId="{AB946302-FF2E-4653-880A-59439F4BB50F}">
      <dgm:prSet/>
      <dgm:spPr/>
      <dgm:t>
        <a:bodyPr/>
        <a:lstStyle/>
        <a:p>
          <a:endParaRPr lang="cs-CZ"/>
        </a:p>
      </dgm:t>
    </dgm:pt>
    <dgm:pt modelId="{FC04E80E-06C7-44BD-8391-45AE86476F12}" type="sibTrans" cxnId="{AB946302-FF2E-4653-880A-59439F4BB50F}">
      <dgm:prSet/>
      <dgm:spPr/>
      <dgm:t>
        <a:bodyPr/>
        <a:lstStyle/>
        <a:p>
          <a:endParaRPr lang="cs-CZ"/>
        </a:p>
      </dgm:t>
    </dgm:pt>
    <dgm:pt modelId="{09C7F909-3C55-4FF8-BB58-56797C811079}">
      <dgm:prSet phldrT="[Text]"/>
      <dgm:spPr/>
      <dgm:t>
        <a:bodyPr/>
        <a:lstStyle/>
        <a:p>
          <a:r>
            <a:rPr lang="cs-CZ" smtClean="0"/>
            <a:t>Pojem přirovnání</a:t>
          </a:r>
          <a:endParaRPr lang="cs-CZ"/>
        </a:p>
      </dgm:t>
    </dgm:pt>
    <dgm:pt modelId="{0A1018F2-1CBA-4EA2-A711-C117599171AA}" type="parTrans" cxnId="{08E1D324-8486-4A15-9C2C-5E1CCC93BBDB}">
      <dgm:prSet/>
      <dgm:spPr/>
      <dgm:t>
        <a:bodyPr/>
        <a:lstStyle/>
        <a:p>
          <a:endParaRPr lang="cs-CZ"/>
        </a:p>
      </dgm:t>
    </dgm:pt>
    <dgm:pt modelId="{E9D38301-73AA-4458-9C41-C75A6B0BD913}" type="sibTrans" cxnId="{08E1D324-8486-4A15-9C2C-5E1CCC93BBDB}">
      <dgm:prSet/>
      <dgm:spPr/>
      <dgm:t>
        <a:bodyPr/>
        <a:lstStyle/>
        <a:p>
          <a:endParaRPr lang="cs-CZ"/>
        </a:p>
      </dgm:t>
    </dgm:pt>
    <dgm:pt modelId="{905DAB84-49EC-4C7C-ACDC-6BE85075DBC1}">
      <dgm:prSet phldrT="[Text]"/>
      <dgm:spPr/>
      <dgm:t>
        <a:bodyPr/>
        <a:lstStyle/>
        <a:p>
          <a:r>
            <a:rPr lang="cs-CZ" smtClean="0"/>
            <a:t>Společná práce u tabule</a:t>
          </a:r>
          <a:endParaRPr lang="cs-CZ"/>
        </a:p>
      </dgm:t>
    </dgm:pt>
    <dgm:pt modelId="{75C01763-7502-4886-965D-69DB15642D9A}" type="parTrans" cxnId="{495B01EF-ACA4-44A0-A110-AD62BE192B91}">
      <dgm:prSet/>
      <dgm:spPr/>
      <dgm:t>
        <a:bodyPr/>
        <a:lstStyle/>
        <a:p>
          <a:endParaRPr lang="cs-CZ"/>
        </a:p>
      </dgm:t>
    </dgm:pt>
    <dgm:pt modelId="{3D6AEB04-F9EC-4ED0-AC51-914E860E23D6}" type="sibTrans" cxnId="{495B01EF-ACA4-44A0-A110-AD62BE192B91}">
      <dgm:prSet/>
      <dgm:spPr/>
      <dgm:t>
        <a:bodyPr/>
        <a:lstStyle/>
        <a:p>
          <a:endParaRPr lang="cs-CZ"/>
        </a:p>
      </dgm:t>
    </dgm:pt>
    <dgm:pt modelId="{6EC017D7-E864-4B44-A2A1-C2DEDC487948}">
      <dgm:prSet phldrT="[Text]"/>
      <dgm:spPr/>
      <dgm:t>
        <a:bodyPr/>
        <a:lstStyle/>
        <a:p>
          <a:r>
            <a:rPr lang="cs-CZ" smtClean="0"/>
            <a:t>Vytváření přirovnání</a:t>
          </a:r>
        </a:p>
      </dgm:t>
    </dgm:pt>
    <dgm:pt modelId="{46A5BF00-B69D-4085-85F9-C225E74CF2B4}" type="parTrans" cxnId="{012B705B-2451-4A75-9945-075D6BA10A2A}">
      <dgm:prSet/>
      <dgm:spPr/>
      <dgm:t>
        <a:bodyPr/>
        <a:lstStyle/>
        <a:p>
          <a:endParaRPr lang="cs-CZ"/>
        </a:p>
      </dgm:t>
    </dgm:pt>
    <dgm:pt modelId="{2A30D370-4EF7-4CC0-9725-E37CC72E94EC}" type="sibTrans" cxnId="{012B705B-2451-4A75-9945-075D6BA10A2A}">
      <dgm:prSet/>
      <dgm:spPr/>
      <dgm:t>
        <a:bodyPr/>
        <a:lstStyle/>
        <a:p>
          <a:endParaRPr lang="cs-CZ"/>
        </a:p>
      </dgm:t>
    </dgm:pt>
    <dgm:pt modelId="{6FF7D32E-E074-4E92-9F28-4017E40ACD44}">
      <dgm:prSet phldrT="[Text]"/>
      <dgm:spPr/>
      <dgm:t>
        <a:bodyPr/>
        <a:lstStyle/>
        <a:p>
          <a:r>
            <a:rPr lang="cs-CZ" smtClean="0"/>
            <a:t>Samostatná práce</a:t>
          </a:r>
          <a:endParaRPr lang="cs-CZ"/>
        </a:p>
      </dgm:t>
    </dgm:pt>
    <dgm:pt modelId="{49EFFEBB-1D90-4380-A870-4AD1AD4A055E}" type="parTrans" cxnId="{227E6936-1FBA-4051-BB2E-2682F59712ED}">
      <dgm:prSet/>
      <dgm:spPr/>
      <dgm:t>
        <a:bodyPr/>
        <a:lstStyle/>
        <a:p>
          <a:endParaRPr lang="cs-CZ"/>
        </a:p>
      </dgm:t>
    </dgm:pt>
    <dgm:pt modelId="{32ECA73D-AE4C-4660-8289-D7B951F4F876}" type="sibTrans" cxnId="{227E6936-1FBA-4051-BB2E-2682F59712ED}">
      <dgm:prSet/>
      <dgm:spPr/>
      <dgm:t>
        <a:bodyPr/>
        <a:lstStyle/>
        <a:p>
          <a:endParaRPr lang="cs-CZ"/>
        </a:p>
      </dgm:t>
    </dgm:pt>
    <dgm:pt modelId="{13CB1A4E-4E75-4E92-A8C3-B5E925DD071D}">
      <dgm:prSet phldrT="[Text]"/>
      <dgm:spPr/>
      <dgm:t>
        <a:bodyPr/>
        <a:lstStyle/>
        <a:p>
          <a:r>
            <a:rPr lang="cs-CZ" smtClean="0"/>
            <a:t>Jazykový rozbor</a:t>
          </a:r>
          <a:endParaRPr lang="cs-CZ"/>
        </a:p>
      </dgm:t>
    </dgm:pt>
    <dgm:pt modelId="{9FAE5B8D-7031-42DB-A6B9-D4FC44D57F82}" type="parTrans" cxnId="{5FC47F59-454C-457A-8441-B2A0DA642928}">
      <dgm:prSet/>
      <dgm:spPr/>
      <dgm:t>
        <a:bodyPr/>
        <a:lstStyle/>
        <a:p>
          <a:endParaRPr lang="cs-CZ"/>
        </a:p>
      </dgm:t>
    </dgm:pt>
    <dgm:pt modelId="{4BEF9830-BAD2-4384-A262-BCF9DA93AB52}" type="sibTrans" cxnId="{5FC47F59-454C-457A-8441-B2A0DA642928}">
      <dgm:prSet/>
      <dgm:spPr/>
      <dgm:t>
        <a:bodyPr/>
        <a:lstStyle/>
        <a:p>
          <a:endParaRPr lang="cs-CZ"/>
        </a:p>
      </dgm:t>
    </dgm:pt>
    <dgm:pt modelId="{969DBD55-B7EA-423A-9D66-5E459C841B51}" type="pres">
      <dgm:prSet presAssocID="{BABCA970-5768-40F6-81C4-477B271D11C8}" presName="Name0" presStyleCnt="0">
        <dgm:presLayoutVars>
          <dgm:chMax/>
          <dgm:chPref/>
          <dgm:dir/>
        </dgm:presLayoutVars>
      </dgm:prSet>
      <dgm:spPr/>
      <dgm:t>
        <a:bodyPr/>
        <a:lstStyle/>
        <a:p>
          <a:endParaRPr lang="cs-CZ"/>
        </a:p>
      </dgm:t>
    </dgm:pt>
    <dgm:pt modelId="{37739F46-B888-4531-BA61-F33F8714A80B}" type="pres">
      <dgm:prSet presAssocID="{510BE837-EB65-4791-9E3B-E11CB39C637A}" presName="parenttextcomposite" presStyleCnt="0"/>
      <dgm:spPr/>
    </dgm:pt>
    <dgm:pt modelId="{BE2BFC46-9863-462A-9288-8404D3A9F3F0}" type="pres">
      <dgm:prSet presAssocID="{510BE837-EB65-4791-9E3B-E11CB39C637A}" presName="parenttext" presStyleLbl="revTx" presStyleIdx="0" presStyleCnt="3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071482E-6176-4FD3-B7FB-244E9B4B4C94}" type="pres">
      <dgm:prSet presAssocID="{510BE837-EB65-4791-9E3B-E11CB39C637A}" presName="composite" presStyleCnt="0"/>
      <dgm:spPr/>
    </dgm:pt>
    <dgm:pt modelId="{39A3FA43-1923-45E6-B55A-0D401941F4A6}" type="pres">
      <dgm:prSet presAssocID="{510BE837-EB65-4791-9E3B-E11CB39C637A}" presName="chevron1" presStyleLbl="alignNode1" presStyleIdx="0" presStyleCnt="21"/>
      <dgm:spPr/>
    </dgm:pt>
    <dgm:pt modelId="{DBC9FC62-660E-48F3-A0F4-E929CDC4B4B4}" type="pres">
      <dgm:prSet presAssocID="{510BE837-EB65-4791-9E3B-E11CB39C637A}" presName="chevron2" presStyleLbl="alignNode1" presStyleIdx="1" presStyleCnt="21"/>
      <dgm:spPr/>
    </dgm:pt>
    <dgm:pt modelId="{3FEBA342-40D5-42D6-B97F-B81F4190F901}" type="pres">
      <dgm:prSet presAssocID="{510BE837-EB65-4791-9E3B-E11CB39C637A}" presName="chevron3" presStyleLbl="alignNode1" presStyleIdx="2" presStyleCnt="21"/>
      <dgm:spPr/>
    </dgm:pt>
    <dgm:pt modelId="{133D2FA3-0009-446C-86C6-F1D7D272B1C6}" type="pres">
      <dgm:prSet presAssocID="{510BE837-EB65-4791-9E3B-E11CB39C637A}" presName="chevron4" presStyleLbl="alignNode1" presStyleIdx="3" presStyleCnt="21"/>
      <dgm:spPr/>
    </dgm:pt>
    <dgm:pt modelId="{868DB4D1-47FD-4D16-8F18-20EE1CC8DC52}" type="pres">
      <dgm:prSet presAssocID="{510BE837-EB65-4791-9E3B-E11CB39C637A}" presName="chevron5" presStyleLbl="alignNode1" presStyleIdx="4" presStyleCnt="21"/>
      <dgm:spPr/>
    </dgm:pt>
    <dgm:pt modelId="{35CF8ACA-C43B-4DEF-AB2A-F6AE5A3DB411}" type="pres">
      <dgm:prSet presAssocID="{510BE837-EB65-4791-9E3B-E11CB39C637A}" presName="chevron6" presStyleLbl="alignNode1" presStyleIdx="5" presStyleCnt="21"/>
      <dgm:spPr/>
    </dgm:pt>
    <dgm:pt modelId="{53A83995-B953-4DE7-817F-D955FF6E48E6}" type="pres">
      <dgm:prSet presAssocID="{510BE837-EB65-4791-9E3B-E11CB39C637A}" presName="chevron7" presStyleLbl="alignNode1" presStyleIdx="6" presStyleCnt="21"/>
      <dgm:spPr/>
    </dgm:pt>
    <dgm:pt modelId="{7B9F8020-04B9-4424-951D-60F308C05A27}" type="pres">
      <dgm:prSet presAssocID="{510BE837-EB65-4791-9E3B-E11CB39C637A}" presName="childtext" presStyleLbl="solidFgAcc1" presStyleIdx="0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97C1E6-31E3-47E4-84ED-6D35D97E92EA}" type="pres">
      <dgm:prSet presAssocID="{FC04E80E-06C7-44BD-8391-45AE86476F12}" presName="sibTrans" presStyleCnt="0"/>
      <dgm:spPr/>
    </dgm:pt>
    <dgm:pt modelId="{5CE516AF-FA27-4363-A091-485D58D5BDA9}" type="pres">
      <dgm:prSet presAssocID="{905DAB84-49EC-4C7C-ACDC-6BE85075DBC1}" presName="parenttextcomposite" presStyleCnt="0"/>
      <dgm:spPr/>
    </dgm:pt>
    <dgm:pt modelId="{B64FE6AC-981C-4C20-B844-59A888680333}" type="pres">
      <dgm:prSet presAssocID="{905DAB84-49EC-4C7C-ACDC-6BE85075DBC1}" presName="parenttext" presStyleLbl="revTx" presStyleIdx="1" presStyleCnt="3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4CEF08F-EBDB-4564-95DA-56475658BDEB}" type="pres">
      <dgm:prSet presAssocID="{905DAB84-49EC-4C7C-ACDC-6BE85075DBC1}" presName="composite" presStyleCnt="0"/>
      <dgm:spPr/>
    </dgm:pt>
    <dgm:pt modelId="{BD581577-678C-4F65-AC6E-AF38754A7B42}" type="pres">
      <dgm:prSet presAssocID="{905DAB84-49EC-4C7C-ACDC-6BE85075DBC1}" presName="chevron1" presStyleLbl="alignNode1" presStyleIdx="7" presStyleCnt="21"/>
      <dgm:spPr/>
    </dgm:pt>
    <dgm:pt modelId="{14451F9F-5FA9-479E-A4B1-A9BEC08FE20E}" type="pres">
      <dgm:prSet presAssocID="{905DAB84-49EC-4C7C-ACDC-6BE85075DBC1}" presName="chevron2" presStyleLbl="alignNode1" presStyleIdx="8" presStyleCnt="21"/>
      <dgm:spPr/>
    </dgm:pt>
    <dgm:pt modelId="{DE00CF69-E2B5-452B-990C-82A70BBAE213}" type="pres">
      <dgm:prSet presAssocID="{905DAB84-49EC-4C7C-ACDC-6BE85075DBC1}" presName="chevron3" presStyleLbl="alignNode1" presStyleIdx="9" presStyleCnt="21"/>
      <dgm:spPr/>
    </dgm:pt>
    <dgm:pt modelId="{02D146D1-0B31-4A4D-8BB1-80BDD784354A}" type="pres">
      <dgm:prSet presAssocID="{905DAB84-49EC-4C7C-ACDC-6BE85075DBC1}" presName="chevron4" presStyleLbl="alignNode1" presStyleIdx="10" presStyleCnt="21"/>
      <dgm:spPr/>
    </dgm:pt>
    <dgm:pt modelId="{38B903D3-16AB-45DF-81FD-6807E90C4658}" type="pres">
      <dgm:prSet presAssocID="{905DAB84-49EC-4C7C-ACDC-6BE85075DBC1}" presName="chevron5" presStyleLbl="alignNode1" presStyleIdx="11" presStyleCnt="21"/>
      <dgm:spPr/>
    </dgm:pt>
    <dgm:pt modelId="{35B7CBC0-609A-4586-A2C4-1DC205C2F413}" type="pres">
      <dgm:prSet presAssocID="{905DAB84-49EC-4C7C-ACDC-6BE85075DBC1}" presName="chevron6" presStyleLbl="alignNode1" presStyleIdx="12" presStyleCnt="21"/>
      <dgm:spPr/>
    </dgm:pt>
    <dgm:pt modelId="{0EE14431-71CD-48EC-8E55-ABC599A805E4}" type="pres">
      <dgm:prSet presAssocID="{905DAB84-49EC-4C7C-ACDC-6BE85075DBC1}" presName="chevron7" presStyleLbl="alignNode1" presStyleIdx="13" presStyleCnt="21"/>
      <dgm:spPr/>
    </dgm:pt>
    <dgm:pt modelId="{C18331EB-CD66-421B-92A5-0D56FD9B29D3}" type="pres">
      <dgm:prSet presAssocID="{905DAB84-49EC-4C7C-ACDC-6BE85075DBC1}" presName="childtext" presStyleLbl="solidFgAcc1" presStyleIdx="1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EA2B5C5-015C-408A-89C1-1600A23715CD}" type="pres">
      <dgm:prSet presAssocID="{3D6AEB04-F9EC-4ED0-AC51-914E860E23D6}" presName="sibTrans" presStyleCnt="0"/>
      <dgm:spPr/>
    </dgm:pt>
    <dgm:pt modelId="{E26F64AE-9664-4017-95F1-06D98DECF483}" type="pres">
      <dgm:prSet presAssocID="{6FF7D32E-E074-4E92-9F28-4017E40ACD44}" presName="parenttextcomposite" presStyleCnt="0"/>
      <dgm:spPr/>
    </dgm:pt>
    <dgm:pt modelId="{B57C4932-C1F2-478B-894A-64EABB9EFFCF}" type="pres">
      <dgm:prSet presAssocID="{6FF7D32E-E074-4E92-9F28-4017E40ACD44}" presName="parenttext" presStyleLbl="revTx" presStyleIdx="2" presStyleCnt="3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E8C55ED-6034-447F-AE2B-B1DEB298C731}" type="pres">
      <dgm:prSet presAssocID="{6FF7D32E-E074-4E92-9F28-4017E40ACD44}" presName="composite" presStyleCnt="0"/>
      <dgm:spPr/>
    </dgm:pt>
    <dgm:pt modelId="{AAB3CFA7-8BCC-4C4C-9629-FB9185373454}" type="pres">
      <dgm:prSet presAssocID="{6FF7D32E-E074-4E92-9F28-4017E40ACD44}" presName="chevron1" presStyleLbl="alignNode1" presStyleIdx="14" presStyleCnt="21"/>
      <dgm:spPr/>
    </dgm:pt>
    <dgm:pt modelId="{33A12481-F005-4569-84B9-9E809CB11577}" type="pres">
      <dgm:prSet presAssocID="{6FF7D32E-E074-4E92-9F28-4017E40ACD44}" presName="chevron2" presStyleLbl="alignNode1" presStyleIdx="15" presStyleCnt="21"/>
      <dgm:spPr/>
    </dgm:pt>
    <dgm:pt modelId="{ABE9F896-1848-442E-94DB-2738ACCB9CDB}" type="pres">
      <dgm:prSet presAssocID="{6FF7D32E-E074-4E92-9F28-4017E40ACD44}" presName="chevron3" presStyleLbl="alignNode1" presStyleIdx="16" presStyleCnt="21"/>
      <dgm:spPr/>
    </dgm:pt>
    <dgm:pt modelId="{C31D8BDC-4819-40A6-81D3-65DA9FF3A395}" type="pres">
      <dgm:prSet presAssocID="{6FF7D32E-E074-4E92-9F28-4017E40ACD44}" presName="chevron4" presStyleLbl="alignNode1" presStyleIdx="17" presStyleCnt="21"/>
      <dgm:spPr/>
    </dgm:pt>
    <dgm:pt modelId="{568622DA-2924-410C-8E38-A9D88F4E7775}" type="pres">
      <dgm:prSet presAssocID="{6FF7D32E-E074-4E92-9F28-4017E40ACD44}" presName="chevron5" presStyleLbl="alignNode1" presStyleIdx="18" presStyleCnt="21"/>
      <dgm:spPr/>
    </dgm:pt>
    <dgm:pt modelId="{F282EF93-993B-4FB5-B5C4-5ED3787E0500}" type="pres">
      <dgm:prSet presAssocID="{6FF7D32E-E074-4E92-9F28-4017E40ACD44}" presName="chevron6" presStyleLbl="alignNode1" presStyleIdx="19" presStyleCnt="21"/>
      <dgm:spPr/>
    </dgm:pt>
    <dgm:pt modelId="{B2110E36-DC6B-44F3-9BF2-A0AF6495A7D5}" type="pres">
      <dgm:prSet presAssocID="{6FF7D32E-E074-4E92-9F28-4017E40ACD44}" presName="chevron7" presStyleLbl="alignNode1" presStyleIdx="20" presStyleCnt="21"/>
      <dgm:spPr/>
    </dgm:pt>
    <dgm:pt modelId="{45953EE5-E18A-41C7-8545-7C7AB872F81E}" type="pres">
      <dgm:prSet presAssocID="{6FF7D32E-E074-4E92-9F28-4017E40ACD44}" presName="childtext" presStyleLbl="solidFgAcc1" presStyleIdx="2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EDE7205-7ACE-43F7-B5E2-09F89B2CA0BE}" type="presOf" srcId="{13CB1A4E-4E75-4E92-A8C3-B5E925DD071D}" destId="{45953EE5-E18A-41C7-8545-7C7AB872F81E}" srcOrd="0" destOrd="0" presId="urn:microsoft.com/office/officeart/2008/layout/VerticalAccentList"/>
    <dgm:cxn modelId="{5FC47F59-454C-457A-8441-B2A0DA642928}" srcId="{6FF7D32E-E074-4E92-9F28-4017E40ACD44}" destId="{13CB1A4E-4E75-4E92-A8C3-B5E925DD071D}" srcOrd="0" destOrd="0" parTransId="{9FAE5B8D-7031-42DB-A6B9-D4FC44D57F82}" sibTransId="{4BEF9830-BAD2-4384-A262-BCF9DA93AB52}"/>
    <dgm:cxn modelId="{CC0F2CEC-506F-4081-85A5-4A66E8C3EEA9}" type="presOf" srcId="{6FF7D32E-E074-4E92-9F28-4017E40ACD44}" destId="{B57C4932-C1F2-478B-894A-64EABB9EFFCF}" srcOrd="0" destOrd="0" presId="urn:microsoft.com/office/officeart/2008/layout/VerticalAccentList"/>
    <dgm:cxn modelId="{BC382C79-E507-4542-86C6-498A989F3B9B}" type="presOf" srcId="{6EC017D7-E864-4B44-A2A1-C2DEDC487948}" destId="{C18331EB-CD66-421B-92A5-0D56FD9B29D3}" srcOrd="0" destOrd="0" presId="urn:microsoft.com/office/officeart/2008/layout/VerticalAccentList"/>
    <dgm:cxn modelId="{08E1D324-8486-4A15-9C2C-5E1CCC93BBDB}" srcId="{510BE837-EB65-4791-9E3B-E11CB39C637A}" destId="{09C7F909-3C55-4FF8-BB58-56797C811079}" srcOrd="0" destOrd="0" parTransId="{0A1018F2-1CBA-4EA2-A711-C117599171AA}" sibTransId="{E9D38301-73AA-4458-9C41-C75A6B0BD913}"/>
    <dgm:cxn modelId="{495B01EF-ACA4-44A0-A110-AD62BE192B91}" srcId="{BABCA970-5768-40F6-81C4-477B271D11C8}" destId="{905DAB84-49EC-4C7C-ACDC-6BE85075DBC1}" srcOrd="1" destOrd="0" parTransId="{75C01763-7502-4886-965D-69DB15642D9A}" sibTransId="{3D6AEB04-F9EC-4ED0-AC51-914E860E23D6}"/>
    <dgm:cxn modelId="{227E6936-1FBA-4051-BB2E-2682F59712ED}" srcId="{BABCA970-5768-40F6-81C4-477B271D11C8}" destId="{6FF7D32E-E074-4E92-9F28-4017E40ACD44}" srcOrd="2" destOrd="0" parTransId="{49EFFEBB-1D90-4380-A870-4AD1AD4A055E}" sibTransId="{32ECA73D-AE4C-4660-8289-D7B951F4F876}"/>
    <dgm:cxn modelId="{414EE020-4CC3-4B93-A501-7D8E738C13F4}" type="presOf" srcId="{BABCA970-5768-40F6-81C4-477B271D11C8}" destId="{969DBD55-B7EA-423A-9D66-5E459C841B51}" srcOrd="0" destOrd="0" presId="urn:microsoft.com/office/officeart/2008/layout/VerticalAccentList"/>
    <dgm:cxn modelId="{012B705B-2451-4A75-9945-075D6BA10A2A}" srcId="{905DAB84-49EC-4C7C-ACDC-6BE85075DBC1}" destId="{6EC017D7-E864-4B44-A2A1-C2DEDC487948}" srcOrd="0" destOrd="0" parTransId="{46A5BF00-B69D-4085-85F9-C225E74CF2B4}" sibTransId="{2A30D370-4EF7-4CC0-9725-E37CC72E94EC}"/>
    <dgm:cxn modelId="{1203D095-D4AF-4342-94BB-331BA77C822A}" type="presOf" srcId="{905DAB84-49EC-4C7C-ACDC-6BE85075DBC1}" destId="{B64FE6AC-981C-4C20-B844-59A888680333}" srcOrd="0" destOrd="0" presId="urn:microsoft.com/office/officeart/2008/layout/VerticalAccentList"/>
    <dgm:cxn modelId="{AB946302-FF2E-4653-880A-59439F4BB50F}" srcId="{BABCA970-5768-40F6-81C4-477B271D11C8}" destId="{510BE837-EB65-4791-9E3B-E11CB39C637A}" srcOrd="0" destOrd="0" parTransId="{68FFD0F8-048B-49D5-84C7-021D9580F661}" sibTransId="{FC04E80E-06C7-44BD-8391-45AE86476F12}"/>
    <dgm:cxn modelId="{9AE10572-96F7-4AE8-8B32-9D44D33981E1}" type="presOf" srcId="{09C7F909-3C55-4FF8-BB58-56797C811079}" destId="{7B9F8020-04B9-4424-951D-60F308C05A27}" srcOrd="0" destOrd="0" presId="urn:microsoft.com/office/officeart/2008/layout/VerticalAccentList"/>
    <dgm:cxn modelId="{5C86774C-DD1F-47B2-BAC4-A36DFDB6C4FE}" type="presOf" srcId="{510BE837-EB65-4791-9E3B-E11CB39C637A}" destId="{BE2BFC46-9863-462A-9288-8404D3A9F3F0}" srcOrd="0" destOrd="0" presId="urn:microsoft.com/office/officeart/2008/layout/VerticalAccentList"/>
    <dgm:cxn modelId="{3D58C1A4-EEF3-4788-8988-EB0BB97BED30}" type="presParOf" srcId="{969DBD55-B7EA-423A-9D66-5E459C841B51}" destId="{37739F46-B888-4531-BA61-F33F8714A80B}" srcOrd="0" destOrd="0" presId="urn:microsoft.com/office/officeart/2008/layout/VerticalAccentList"/>
    <dgm:cxn modelId="{13D5EFA6-4C0C-4F1C-9F13-5A2B953D2DBB}" type="presParOf" srcId="{37739F46-B888-4531-BA61-F33F8714A80B}" destId="{BE2BFC46-9863-462A-9288-8404D3A9F3F0}" srcOrd="0" destOrd="0" presId="urn:microsoft.com/office/officeart/2008/layout/VerticalAccentList"/>
    <dgm:cxn modelId="{753A01E7-4E02-44D3-9A2E-39AEBD04BDCF}" type="presParOf" srcId="{969DBD55-B7EA-423A-9D66-5E459C841B51}" destId="{5071482E-6176-4FD3-B7FB-244E9B4B4C94}" srcOrd="1" destOrd="0" presId="urn:microsoft.com/office/officeart/2008/layout/VerticalAccentList"/>
    <dgm:cxn modelId="{2B56EE02-3FBB-42D0-BAE3-ED2433FF67E9}" type="presParOf" srcId="{5071482E-6176-4FD3-B7FB-244E9B4B4C94}" destId="{39A3FA43-1923-45E6-B55A-0D401941F4A6}" srcOrd="0" destOrd="0" presId="urn:microsoft.com/office/officeart/2008/layout/VerticalAccentList"/>
    <dgm:cxn modelId="{E9FBAEB0-D914-4C78-8A9C-25E0CF10038D}" type="presParOf" srcId="{5071482E-6176-4FD3-B7FB-244E9B4B4C94}" destId="{DBC9FC62-660E-48F3-A0F4-E929CDC4B4B4}" srcOrd="1" destOrd="0" presId="urn:microsoft.com/office/officeart/2008/layout/VerticalAccentList"/>
    <dgm:cxn modelId="{1448EE74-E245-4A3A-A656-A9286F1D850C}" type="presParOf" srcId="{5071482E-6176-4FD3-B7FB-244E9B4B4C94}" destId="{3FEBA342-40D5-42D6-B97F-B81F4190F901}" srcOrd="2" destOrd="0" presId="urn:microsoft.com/office/officeart/2008/layout/VerticalAccentList"/>
    <dgm:cxn modelId="{B840F7F0-5F7C-42B2-B004-496192BC412B}" type="presParOf" srcId="{5071482E-6176-4FD3-B7FB-244E9B4B4C94}" destId="{133D2FA3-0009-446C-86C6-F1D7D272B1C6}" srcOrd="3" destOrd="0" presId="urn:microsoft.com/office/officeart/2008/layout/VerticalAccentList"/>
    <dgm:cxn modelId="{77E2D6ED-1C33-4C6E-924C-B835236855DA}" type="presParOf" srcId="{5071482E-6176-4FD3-B7FB-244E9B4B4C94}" destId="{868DB4D1-47FD-4D16-8F18-20EE1CC8DC52}" srcOrd="4" destOrd="0" presId="urn:microsoft.com/office/officeart/2008/layout/VerticalAccentList"/>
    <dgm:cxn modelId="{50B7A46F-C8E4-4766-8E60-2F82EA185A2D}" type="presParOf" srcId="{5071482E-6176-4FD3-B7FB-244E9B4B4C94}" destId="{35CF8ACA-C43B-4DEF-AB2A-F6AE5A3DB411}" srcOrd="5" destOrd="0" presId="urn:microsoft.com/office/officeart/2008/layout/VerticalAccentList"/>
    <dgm:cxn modelId="{46BE1EC7-79B5-4964-BA6B-F94D6F3724B0}" type="presParOf" srcId="{5071482E-6176-4FD3-B7FB-244E9B4B4C94}" destId="{53A83995-B953-4DE7-817F-D955FF6E48E6}" srcOrd="6" destOrd="0" presId="urn:microsoft.com/office/officeart/2008/layout/VerticalAccentList"/>
    <dgm:cxn modelId="{53276012-C4EF-4BE3-B951-4B181BB4EF57}" type="presParOf" srcId="{5071482E-6176-4FD3-B7FB-244E9B4B4C94}" destId="{7B9F8020-04B9-4424-951D-60F308C05A27}" srcOrd="7" destOrd="0" presId="urn:microsoft.com/office/officeart/2008/layout/VerticalAccentList"/>
    <dgm:cxn modelId="{D57A0ED2-F90A-4C6A-A6BE-2908D306F3F0}" type="presParOf" srcId="{969DBD55-B7EA-423A-9D66-5E459C841B51}" destId="{E997C1E6-31E3-47E4-84ED-6D35D97E92EA}" srcOrd="2" destOrd="0" presId="urn:microsoft.com/office/officeart/2008/layout/VerticalAccentList"/>
    <dgm:cxn modelId="{1447AAF5-2F10-4D87-BDA5-95CA7BE7AA24}" type="presParOf" srcId="{969DBD55-B7EA-423A-9D66-5E459C841B51}" destId="{5CE516AF-FA27-4363-A091-485D58D5BDA9}" srcOrd="3" destOrd="0" presId="urn:microsoft.com/office/officeart/2008/layout/VerticalAccentList"/>
    <dgm:cxn modelId="{5E71E386-17DE-46B0-AF94-F085305CE177}" type="presParOf" srcId="{5CE516AF-FA27-4363-A091-485D58D5BDA9}" destId="{B64FE6AC-981C-4C20-B844-59A888680333}" srcOrd="0" destOrd="0" presId="urn:microsoft.com/office/officeart/2008/layout/VerticalAccentList"/>
    <dgm:cxn modelId="{C2F878F9-7B11-4528-A339-CACABBA37F39}" type="presParOf" srcId="{969DBD55-B7EA-423A-9D66-5E459C841B51}" destId="{44CEF08F-EBDB-4564-95DA-56475658BDEB}" srcOrd="4" destOrd="0" presId="urn:microsoft.com/office/officeart/2008/layout/VerticalAccentList"/>
    <dgm:cxn modelId="{835BEAEC-C730-4D72-AC92-875D43FC49A2}" type="presParOf" srcId="{44CEF08F-EBDB-4564-95DA-56475658BDEB}" destId="{BD581577-678C-4F65-AC6E-AF38754A7B42}" srcOrd="0" destOrd="0" presId="urn:microsoft.com/office/officeart/2008/layout/VerticalAccentList"/>
    <dgm:cxn modelId="{0006D574-BE4E-4CF1-A827-9CDFC1CFA3C2}" type="presParOf" srcId="{44CEF08F-EBDB-4564-95DA-56475658BDEB}" destId="{14451F9F-5FA9-479E-A4B1-A9BEC08FE20E}" srcOrd="1" destOrd="0" presId="urn:microsoft.com/office/officeart/2008/layout/VerticalAccentList"/>
    <dgm:cxn modelId="{BA117EA4-966B-4DFA-81EE-210BEA4FA6EF}" type="presParOf" srcId="{44CEF08F-EBDB-4564-95DA-56475658BDEB}" destId="{DE00CF69-E2B5-452B-990C-82A70BBAE213}" srcOrd="2" destOrd="0" presId="urn:microsoft.com/office/officeart/2008/layout/VerticalAccentList"/>
    <dgm:cxn modelId="{F4C77240-C269-4791-AAB8-201F3F65812C}" type="presParOf" srcId="{44CEF08F-EBDB-4564-95DA-56475658BDEB}" destId="{02D146D1-0B31-4A4D-8BB1-80BDD784354A}" srcOrd="3" destOrd="0" presId="urn:microsoft.com/office/officeart/2008/layout/VerticalAccentList"/>
    <dgm:cxn modelId="{7E843E30-C26C-460B-AE7B-A3B298B18761}" type="presParOf" srcId="{44CEF08F-EBDB-4564-95DA-56475658BDEB}" destId="{38B903D3-16AB-45DF-81FD-6807E90C4658}" srcOrd="4" destOrd="0" presId="urn:microsoft.com/office/officeart/2008/layout/VerticalAccentList"/>
    <dgm:cxn modelId="{C6799580-7908-43FF-97F5-F915BD47A2AD}" type="presParOf" srcId="{44CEF08F-EBDB-4564-95DA-56475658BDEB}" destId="{35B7CBC0-609A-4586-A2C4-1DC205C2F413}" srcOrd="5" destOrd="0" presId="urn:microsoft.com/office/officeart/2008/layout/VerticalAccentList"/>
    <dgm:cxn modelId="{9AB57FBA-3EAC-4CB5-9026-DFD4A9AB887C}" type="presParOf" srcId="{44CEF08F-EBDB-4564-95DA-56475658BDEB}" destId="{0EE14431-71CD-48EC-8E55-ABC599A805E4}" srcOrd="6" destOrd="0" presId="urn:microsoft.com/office/officeart/2008/layout/VerticalAccentList"/>
    <dgm:cxn modelId="{495D4FDF-CD5C-4265-99DB-51041F225C04}" type="presParOf" srcId="{44CEF08F-EBDB-4564-95DA-56475658BDEB}" destId="{C18331EB-CD66-421B-92A5-0D56FD9B29D3}" srcOrd="7" destOrd="0" presId="urn:microsoft.com/office/officeart/2008/layout/VerticalAccentList"/>
    <dgm:cxn modelId="{4E27799A-5C75-4F99-A743-E7929FC2A8E5}" type="presParOf" srcId="{969DBD55-B7EA-423A-9D66-5E459C841B51}" destId="{5EA2B5C5-015C-408A-89C1-1600A23715CD}" srcOrd="5" destOrd="0" presId="urn:microsoft.com/office/officeart/2008/layout/VerticalAccentList"/>
    <dgm:cxn modelId="{67508333-CF92-41E6-AD9F-55B3D85F0955}" type="presParOf" srcId="{969DBD55-B7EA-423A-9D66-5E459C841B51}" destId="{E26F64AE-9664-4017-95F1-06D98DECF483}" srcOrd="6" destOrd="0" presId="urn:microsoft.com/office/officeart/2008/layout/VerticalAccentList"/>
    <dgm:cxn modelId="{66A72400-BAD6-4984-B0B7-EB7DD29A598E}" type="presParOf" srcId="{E26F64AE-9664-4017-95F1-06D98DECF483}" destId="{B57C4932-C1F2-478B-894A-64EABB9EFFCF}" srcOrd="0" destOrd="0" presId="urn:microsoft.com/office/officeart/2008/layout/VerticalAccentList"/>
    <dgm:cxn modelId="{6276C337-D699-4A92-A97E-0D6E8180013F}" type="presParOf" srcId="{969DBD55-B7EA-423A-9D66-5E459C841B51}" destId="{DE8C55ED-6034-447F-AE2B-B1DEB298C731}" srcOrd="7" destOrd="0" presId="urn:microsoft.com/office/officeart/2008/layout/VerticalAccentList"/>
    <dgm:cxn modelId="{F060B5AB-C725-461D-A9DE-753A0AB5CF57}" type="presParOf" srcId="{DE8C55ED-6034-447F-AE2B-B1DEB298C731}" destId="{AAB3CFA7-8BCC-4C4C-9629-FB9185373454}" srcOrd="0" destOrd="0" presId="urn:microsoft.com/office/officeart/2008/layout/VerticalAccentList"/>
    <dgm:cxn modelId="{38E4E240-B6B7-4760-96DE-C8ED9CACB7DB}" type="presParOf" srcId="{DE8C55ED-6034-447F-AE2B-B1DEB298C731}" destId="{33A12481-F005-4569-84B9-9E809CB11577}" srcOrd="1" destOrd="0" presId="urn:microsoft.com/office/officeart/2008/layout/VerticalAccentList"/>
    <dgm:cxn modelId="{DC84A1A7-A94A-4D4B-BF4E-63B6C6B92D4C}" type="presParOf" srcId="{DE8C55ED-6034-447F-AE2B-B1DEB298C731}" destId="{ABE9F896-1848-442E-94DB-2738ACCB9CDB}" srcOrd="2" destOrd="0" presId="urn:microsoft.com/office/officeart/2008/layout/VerticalAccentList"/>
    <dgm:cxn modelId="{1123652C-D813-4336-9C99-9F9E6A2132FC}" type="presParOf" srcId="{DE8C55ED-6034-447F-AE2B-B1DEB298C731}" destId="{C31D8BDC-4819-40A6-81D3-65DA9FF3A395}" srcOrd="3" destOrd="0" presId="urn:microsoft.com/office/officeart/2008/layout/VerticalAccentList"/>
    <dgm:cxn modelId="{AB1F7DBA-989D-47BA-989A-E740060D5267}" type="presParOf" srcId="{DE8C55ED-6034-447F-AE2B-B1DEB298C731}" destId="{568622DA-2924-410C-8E38-A9D88F4E7775}" srcOrd="4" destOrd="0" presId="urn:microsoft.com/office/officeart/2008/layout/VerticalAccentList"/>
    <dgm:cxn modelId="{5ADA34F1-A55F-4B7A-BB54-94917CE3EE20}" type="presParOf" srcId="{DE8C55ED-6034-447F-AE2B-B1DEB298C731}" destId="{F282EF93-993B-4FB5-B5C4-5ED3787E0500}" srcOrd="5" destOrd="0" presId="urn:microsoft.com/office/officeart/2008/layout/VerticalAccentList"/>
    <dgm:cxn modelId="{3C1A4257-45FB-4911-9CEC-FF74F9B67A61}" type="presParOf" srcId="{DE8C55ED-6034-447F-AE2B-B1DEB298C731}" destId="{B2110E36-DC6B-44F3-9BF2-A0AF6495A7D5}" srcOrd="6" destOrd="0" presId="urn:microsoft.com/office/officeart/2008/layout/VerticalAccentList"/>
    <dgm:cxn modelId="{B06798CF-A1BC-44E7-85FB-F06B9866B98E}" type="presParOf" srcId="{DE8C55ED-6034-447F-AE2B-B1DEB298C731}" destId="{45953EE5-E18A-41C7-8545-7C7AB872F81E}" srcOrd="7" destOrd="0" presId="urn:microsoft.com/office/officeart/2008/layout/VerticalAccent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Mgr.Olga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VY_32_INOVACE_13_Přirovnání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Sada:Jazykové rozbory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Téma:Přirovnání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2BFC46-9863-462A-9288-8404D3A9F3F0}">
      <dsp:nvSpPr>
        <dsp:cNvPr id="0" name=""/>
        <dsp:cNvSpPr/>
      </dsp:nvSpPr>
      <dsp:spPr>
        <a:xfrm>
          <a:off x="1480105" y="759"/>
          <a:ext cx="5313878" cy="4830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b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smtClean="0"/>
            <a:t>Společná práce u tabule</a:t>
          </a:r>
          <a:endParaRPr lang="cs-CZ" sz="2300" kern="1200"/>
        </a:p>
      </dsp:txBody>
      <dsp:txXfrm>
        <a:off x="1480105" y="759"/>
        <a:ext cx="5313878" cy="483079"/>
      </dsp:txXfrm>
    </dsp:sp>
    <dsp:sp modelId="{39A3FA43-1923-45E6-B55A-0D401941F4A6}">
      <dsp:nvSpPr>
        <dsp:cNvPr id="0" name=""/>
        <dsp:cNvSpPr/>
      </dsp:nvSpPr>
      <dsp:spPr>
        <a:xfrm>
          <a:off x="1480105" y="483838"/>
          <a:ext cx="1243447" cy="984051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C9FC62-660E-48F3-A0F4-E929CDC4B4B4}">
      <dsp:nvSpPr>
        <dsp:cNvPr id="0" name=""/>
        <dsp:cNvSpPr/>
      </dsp:nvSpPr>
      <dsp:spPr>
        <a:xfrm>
          <a:off x="2227000" y="483838"/>
          <a:ext cx="1243447" cy="984051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EBA342-40D5-42D6-B97F-B81F4190F901}">
      <dsp:nvSpPr>
        <dsp:cNvPr id="0" name=""/>
        <dsp:cNvSpPr/>
      </dsp:nvSpPr>
      <dsp:spPr>
        <a:xfrm>
          <a:off x="2974485" y="483838"/>
          <a:ext cx="1243447" cy="984051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3D2FA3-0009-446C-86C6-F1D7D272B1C6}">
      <dsp:nvSpPr>
        <dsp:cNvPr id="0" name=""/>
        <dsp:cNvSpPr/>
      </dsp:nvSpPr>
      <dsp:spPr>
        <a:xfrm>
          <a:off x="3721381" y="483838"/>
          <a:ext cx="1243447" cy="984051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8DB4D1-47FD-4D16-8F18-20EE1CC8DC52}">
      <dsp:nvSpPr>
        <dsp:cNvPr id="0" name=""/>
        <dsp:cNvSpPr/>
      </dsp:nvSpPr>
      <dsp:spPr>
        <a:xfrm>
          <a:off x="4468866" y="483838"/>
          <a:ext cx="1243447" cy="984051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CF8ACA-C43B-4DEF-AB2A-F6AE5A3DB411}">
      <dsp:nvSpPr>
        <dsp:cNvPr id="0" name=""/>
        <dsp:cNvSpPr/>
      </dsp:nvSpPr>
      <dsp:spPr>
        <a:xfrm>
          <a:off x="5215761" y="483838"/>
          <a:ext cx="1243447" cy="984051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A83995-B953-4DE7-817F-D955FF6E48E6}">
      <dsp:nvSpPr>
        <dsp:cNvPr id="0" name=""/>
        <dsp:cNvSpPr/>
      </dsp:nvSpPr>
      <dsp:spPr>
        <a:xfrm>
          <a:off x="5963247" y="483838"/>
          <a:ext cx="1243447" cy="984051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9F8020-04B9-4424-951D-60F308C05A27}">
      <dsp:nvSpPr>
        <dsp:cNvPr id="0" name=""/>
        <dsp:cNvSpPr/>
      </dsp:nvSpPr>
      <dsp:spPr>
        <a:xfrm>
          <a:off x="1480105" y="582244"/>
          <a:ext cx="5382958" cy="787241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smtClean="0"/>
            <a:t>Pojem přirovnání</a:t>
          </a:r>
          <a:endParaRPr lang="cs-CZ" sz="2300" kern="1200"/>
        </a:p>
      </dsp:txBody>
      <dsp:txXfrm>
        <a:off x="1480105" y="582244"/>
        <a:ext cx="5382958" cy="787241"/>
      </dsp:txXfrm>
    </dsp:sp>
    <dsp:sp modelId="{B64FE6AC-981C-4C20-B844-59A888680333}">
      <dsp:nvSpPr>
        <dsp:cNvPr id="0" name=""/>
        <dsp:cNvSpPr/>
      </dsp:nvSpPr>
      <dsp:spPr>
        <a:xfrm>
          <a:off x="1480105" y="1529415"/>
          <a:ext cx="5313878" cy="4830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b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smtClean="0"/>
            <a:t>Společná práce u tabule</a:t>
          </a:r>
          <a:endParaRPr lang="cs-CZ" sz="2300" kern="1200"/>
        </a:p>
      </dsp:txBody>
      <dsp:txXfrm>
        <a:off x="1480105" y="1529415"/>
        <a:ext cx="5313878" cy="483079"/>
      </dsp:txXfrm>
    </dsp:sp>
    <dsp:sp modelId="{BD581577-678C-4F65-AC6E-AF38754A7B42}">
      <dsp:nvSpPr>
        <dsp:cNvPr id="0" name=""/>
        <dsp:cNvSpPr/>
      </dsp:nvSpPr>
      <dsp:spPr>
        <a:xfrm>
          <a:off x="1480105" y="2012495"/>
          <a:ext cx="1243447" cy="984051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451F9F-5FA9-479E-A4B1-A9BEC08FE20E}">
      <dsp:nvSpPr>
        <dsp:cNvPr id="0" name=""/>
        <dsp:cNvSpPr/>
      </dsp:nvSpPr>
      <dsp:spPr>
        <a:xfrm>
          <a:off x="2227000" y="2012495"/>
          <a:ext cx="1243447" cy="984051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00CF69-E2B5-452B-990C-82A70BBAE213}">
      <dsp:nvSpPr>
        <dsp:cNvPr id="0" name=""/>
        <dsp:cNvSpPr/>
      </dsp:nvSpPr>
      <dsp:spPr>
        <a:xfrm>
          <a:off x="2974485" y="2012495"/>
          <a:ext cx="1243447" cy="984051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D146D1-0B31-4A4D-8BB1-80BDD784354A}">
      <dsp:nvSpPr>
        <dsp:cNvPr id="0" name=""/>
        <dsp:cNvSpPr/>
      </dsp:nvSpPr>
      <dsp:spPr>
        <a:xfrm>
          <a:off x="3721381" y="2012495"/>
          <a:ext cx="1243447" cy="984051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B903D3-16AB-45DF-81FD-6807E90C4658}">
      <dsp:nvSpPr>
        <dsp:cNvPr id="0" name=""/>
        <dsp:cNvSpPr/>
      </dsp:nvSpPr>
      <dsp:spPr>
        <a:xfrm>
          <a:off x="4468866" y="2012495"/>
          <a:ext cx="1243447" cy="984051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B7CBC0-609A-4586-A2C4-1DC205C2F413}">
      <dsp:nvSpPr>
        <dsp:cNvPr id="0" name=""/>
        <dsp:cNvSpPr/>
      </dsp:nvSpPr>
      <dsp:spPr>
        <a:xfrm>
          <a:off x="5215761" y="2012495"/>
          <a:ext cx="1243447" cy="984051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E14431-71CD-48EC-8E55-ABC599A805E4}">
      <dsp:nvSpPr>
        <dsp:cNvPr id="0" name=""/>
        <dsp:cNvSpPr/>
      </dsp:nvSpPr>
      <dsp:spPr>
        <a:xfrm>
          <a:off x="5963247" y="2012495"/>
          <a:ext cx="1243447" cy="984051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8331EB-CD66-421B-92A5-0D56FD9B29D3}">
      <dsp:nvSpPr>
        <dsp:cNvPr id="0" name=""/>
        <dsp:cNvSpPr/>
      </dsp:nvSpPr>
      <dsp:spPr>
        <a:xfrm>
          <a:off x="1480105" y="2110900"/>
          <a:ext cx="5382958" cy="787241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smtClean="0"/>
            <a:t>Vytváření přirovnání</a:t>
          </a:r>
        </a:p>
      </dsp:txBody>
      <dsp:txXfrm>
        <a:off x="1480105" y="2110900"/>
        <a:ext cx="5382958" cy="787241"/>
      </dsp:txXfrm>
    </dsp:sp>
    <dsp:sp modelId="{B57C4932-C1F2-478B-894A-64EABB9EFFCF}">
      <dsp:nvSpPr>
        <dsp:cNvPr id="0" name=""/>
        <dsp:cNvSpPr/>
      </dsp:nvSpPr>
      <dsp:spPr>
        <a:xfrm>
          <a:off x="1480105" y="3058071"/>
          <a:ext cx="5313878" cy="4830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b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smtClean="0"/>
            <a:t>Samostatná práce</a:t>
          </a:r>
          <a:endParaRPr lang="cs-CZ" sz="2300" kern="1200"/>
        </a:p>
      </dsp:txBody>
      <dsp:txXfrm>
        <a:off x="1480105" y="3058071"/>
        <a:ext cx="5313878" cy="483079"/>
      </dsp:txXfrm>
    </dsp:sp>
    <dsp:sp modelId="{AAB3CFA7-8BCC-4C4C-9629-FB9185373454}">
      <dsp:nvSpPr>
        <dsp:cNvPr id="0" name=""/>
        <dsp:cNvSpPr/>
      </dsp:nvSpPr>
      <dsp:spPr>
        <a:xfrm>
          <a:off x="1480105" y="3541151"/>
          <a:ext cx="1243447" cy="984051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A12481-F005-4569-84B9-9E809CB11577}">
      <dsp:nvSpPr>
        <dsp:cNvPr id="0" name=""/>
        <dsp:cNvSpPr/>
      </dsp:nvSpPr>
      <dsp:spPr>
        <a:xfrm>
          <a:off x="2227000" y="3541151"/>
          <a:ext cx="1243447" cy="984051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E9F896-1848-442E-94DB-2738ACCB9CDB}">
      <dsp:nvSpPr>
        <dsp:cNvPr id="0" name=""/>
        <dsp:cNvSpPr/>
      </dsp:nvSpPr>
      <dsp:spPr>
        <a:xfrm>
          <a:off x="2974485" y="3541151"/>
          <a:ext cx="1243447" cy="984051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1D8BDC-4819-40A6-81D3-65DA9FF3A395}">
      <dsp:nvSpPr>
        <dsp:cNvPr id="0" name=""/>
        <dsp:cNvSpPr/>
      </dsp:nvSpPr>
      <dsp:spPr>
        <a:xfrm>
          <a:off x="3721381" y="3541151"/>
          <a:ext cx="1243447" cy="984051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8622DA-2924-410C-8E38-A9D88F4E7775}">
      <dsp:nvSpPr>
        <dsp:cNvPr id="0" name=""/>
        <dsp:cNvSpPr/>
      </dsp:nvSpPr>
      <dsp:spPr>
        <a:xfrm>
          <a:off x="4468866" y="3541151"/>
          <a:ext cx="1243447" cy="984051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82EF93-993B-4FB5-B5C4-5ED3787E0500}">
      <dsp:nvSpPr>
        <dsp:cNvPr id="0" name=""/>
        <dsp:cNvSpPr/>
      </dsp:nvSpPr>
      <dsp:spPr>
        <a:xfrm>
          <a:off x="5215761" y="3541151"/>
          <a:ext cx="1243447" cy="984051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110E36-DC6B-44F3-9BF2-A0AF6495A7D5}">
      <dsp:nvSpPr>
        <dsp:cNvPr id="0" name=""/>
        <dsp:cNvSpPr/>
      </dsp:nvSpPr>
      <dsp:spPr>
        <a:xfrm>
          <a:off x="5963247" y="3541151"/>
          <a:ext cx="1243447" cy="984051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953EE5-E18A-41C7-8545-7C7AB872F81E}">
      <dsp:nvSpPr>
        <dsp:cNvPr id="0" name=""/>
        <dsp:cNvSpPr/>
      </dsp:nvSpPr>
      <dsp:spPr>
        <a:xfrm>
          <a:off x="1480105" y="3639556"/>
          <a:ext cx="5382958" cy="787241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smtClean="0"/>
            <a:t>Jazykový rozbor</a:t>
          </a:r>
          <a:endParaRPr lang="cs-CZ" sz="2300" kern="1200"/>
        </a:p>
      </dsp:txBody>
      <dsp:txXfrm>
        <a:off x="1480105" y="3639556"/>
        <a:ext cx="5382958" cy="7872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VerticalAccentList">
  <dgm:title val=""/>
  <dgm:desc val=""/>
  <dgm:catLst>
    <dgm:cat type="list" pri="16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text" refType="primFontSz" refFor="des" refForName="childtext" op="gte"/>
      <dgm:constr type="w" for="ch" forName="composite" refType="w"/>
      <dgm:constr type="h" for="ch" forName="composite" refType="h"/>
      <dgm:constr type="w" for="ch" forName="parallelogramComposite" refType="w"/>
      <dgm:constr type="h" for="ch" forName="parallelogramComposite" refType="h"/>
      <dgm:constr type="w" for="ch" forName="parenttextcomposite" refType="w" fact="0.9"/>
      <dgm:constr type="h" for="ch" forName="parenttextcomposite" refType="h" fact="0.6"/>
      <dgm:constr type="h" for="ch" forName="sibTrans" refType="h" refFor="ch" refForName="composite" op="equ" fact="0.02"/>
      <dgm:constr type="h" for="ch" forName="sibTrans" op="equ"/>
    </dgm:constrLst>
    <dgm:forEach name="nodesForEach" axis="ch" ptType="node">
      <dgm:layoutNode name="parenttextcomposite">
        <dgm:alg type="composite">
          <dgm:param type="ar" val="11"/>
        </dgm:alg>
        <dgm:shape xmlns:r="http://schemas.openxmlformats.org/officeDocument/2006/relationships" r:blip="">
          <dgm:adjLst/>
        </dgm:shape>
        <dgm:constrLst>
          <dgm:constr type="h" for="ch" forName="parenttext" refType="h"/>
          <dgm:constr type="w" for="ch" forName="parenttext" refType="w"/>
        </dgm:constrLst>
        <dgm:layoutNode name="parenttext" styleLbl="revTx">
          <dgm:varLst>
            <dgm:chMax/>
            <dgm:chPref val="2"/>
            <dgm:bulletEnabled val="1"/>
          </dgm:varLst>
          <dgm:choose name="Name4">
            <dgm:if name="Name5" func="var" arg="dir" op="equ" val="norm">
              <dgm:alg type="tx">
                <dgm:param type="parTxLTRAlign" val="l"/>
                <dgm:param type="txAnchorVert" val="b"/>
              </dgm:alg>
            </dgm:if>
            <dgm:else name="Name6">
              <dgm:alg type="tx">
                <dgm:param type="parTxLTRAlign" val="r"/>
                <dgm:param type="txAnchorVert" val="b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choose name="Name7">
        <dgm:if name="Name8" axis="ch" ptType="node" func="cnt" op="gte" val="1">
          <dgm:layoutNode name="composite">
            <dgm:alg type="composite">
              <dgm:param type="ar" val="6"/>
            </dgm:alg>
            <dgm:shape xmlns:r="http://schemas.openxmlformats.org/officeDocument/2006/relationships" r:blip="">
              <dgm:adjLst/>
            </dgm:shape>
            <dgm:choose name="Name9">
              <dgm:if name="Name10" func="var" arg="dir" op="equ" val="norm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301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if>
              <dgm:else name="Name11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883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else>
            </dgm:choose>
            <dgm:ruleLst/>
            <dgm:layoutNode name="chevron1" styleLbl="alignNode1">
              <dgm:alg type="sp"/>
              <dgm:choose name="Name12">
                <dgm:if name="Name13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4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2" styleLbl="alignNode1">
              <dgm:alg type="sp"/>
              <dgm:choose name="Name15">
                <dgm:if name="Name16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7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3" styleLbl="alignNode1">
              <dgm:alg type="sp"/>
              <dgm:choose name="Name18">
                <dgm:if name="Name19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0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4" styleLbl="alignNode1">
              <dgm:alg type="sp"/>
              <dgm:choose name="Name21">
                <dgm:if name="Name22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3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5" styleLbl="alignNode1">
              <dgm:alg type="sp"/>
              <dgm:choose name="Name24">
                <dgm:if name="Name25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6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6" styleLbl="alignNode1">
              <dgm:alg type="sp"/>
              <dgm:choose name="Name27">
                <dgm:if name="Name28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9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7" styleLbl="alignNode1">
              <dgm:alg type="sp"/>
              <dgm:choose name="Name30">
                <dgm:if name="Name31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32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ildtext" styleLbl="solidFgAcc1">
              <dgm:varLst>
                <dgm:chMax/>
                <dgm:chPref val="0"/>
                <dgm:bulletEnabled val="1"/>
              </dgm:varLst>
              <dgm:choose name="Name33">
                <dgm:if name="Name34" func="var" arg="dir" op="equ" val="norm">
                  <dgm:alg type="tx">
                    <dgm:param type="parTxLTRAlign" val="l"/>
                    <dgm:param type="txAnchorVertCh" val="t"/>
                  </dgm:alg>
                </dgm:if>
                <dgm:else name="Name35">
                  <dgm:alg type="tx">
                    <dgm:param type="parTxLTRAlign" val="r"/>
                    <dgm:param type="shpTxLTRAlignCh" val="r"/>
                    <dgm:param type="txAnchorVertCh" val="t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2"/>
                <dgm:constr type="rMarg" refType="primFontSz" fact="0.2"/>
                <dgm:constr type="tMarg" refType="primFontSz" fact="0.2"/>
                <dgm:constr type="bMarg" refType="primFontSz" fact="0.2"/>
              </dgm:constrLst>
              <dgm:ruleLst>
                <dgm:rule type="primFontSz" val="5" fact="NaN" max="NaN"/>
              </dgm:ruleLst>
            </dgm:layoutNode>
          </dgm:layoutNode>
        </dgm:if>
        <dgm:else name="Name36">
          <dgm:layoutNode name="parallelogramComposite">
            <dgm:alg type="composite">
              <dgm:param type="ar" val="50"/>
            </dgm:alg>
            <dgm:shape xmlns:r="http://schemas.openxmlformats.org/officeDocument/2006/relationships" r:blip="">
              <dgm:adjLst/>
            </dgm:shape>
            <dgm:constrLst>
              <dgm:constr type="l" for="ch" forName="parallelogram1" refType="w" fact="0"/>
              <dgm:constr type="t" for="ch" forName="parallelogram1" refType="h" fact="0"/>
              <dgm:constr type="w" for="ch" forName="parallelogram1" refType="w" fact="0.12"/>
              <dgm:constr type="h" for="ch" forName="parallelogram1" refType="h"/>
              <dgm:constr type="l" for="ch" forName="parallelogram2" refType="w" fact="0.127"/>
              <dgm:constr type="t" for="ch" forName="parallelogram2" refType="h" fact="0"/>
              <dgm:constr type="w" for="ch" forName="parallelogram2" refType="w" fact="0.12"/>
              <dgm:constr type="h" for="ch" forName="parallelogram2" refType="h"/>
              <dgm:constr type="l" for="ch" forName="parallelogram3" refType="w" fact="0.254"/>
              <dgm:constr type="t" for="ch" forName="parallelogram3" refType="h" fact="0"/>
              <dgm:constr type="w" for="ch" forName="parallelogram3" refType="w" fact="0.12"/>
              <dgm:constr type="h" for="ch" forName="parallelogram3" refType="h"/>
              <dgm:constr type="l" for="ch" forName="parallelogram4" refType="w" fact="0.381"/>
              <dgm:constr type="t" for="ch" forName="parallelogram4" refType="h" fact="0"/>
              <dgm:constr type="w" for="ch" forName="parallelogram4" refType="w" fact="0.12"/>
              <dgm:constr type="h" for="ch" forName="parallelogram4" refType="h"/>
              <dgm:constr type="l" for="ch" forName="parallelogram5" refType="w" fact="0.508"/>
              <dgm:constr type="t" for="ch" forName="parallelogram5" refType="h" fact="0"/>
              <dgm:constr type="w" for="ch" forName="parallelogram5" refType="w" fact="0.12"/>
              <dgm:constr type="h" for="ch" forName="parallelogram5" refType="h"/>
              <dgm:constr type="l" for="ch" forName="parallelogram6" refType="w" fact="0.635"/>
              <dgm:constr type="t" for="ch" forName="parallelogram6" refType="h" fact="0"/>
              <dgm:constr type="w" for="ch" forName="parallelogram6" refType="w" fact="0.12"/>
              <dgm:constr type="h" for="ch" forName="parallelogram6" refType="h"/>
              <dgm:constr type="l" for="ch" forName="parallelogram7" refType="w" fact="0.762"/>
              <dgm:constr type="t" for="ch" forName="parallelogram7" refType="h" fact="0"/>
              <dgm:constr type="w" for="ch" forName="parallelogram7" refType="w" fact="0.12"/>
              <dgm:constr type="h" for="ch" forName="parallelogram7" refType="h"/>
            </dgm:constrLst>
            <dgm:ruleLst/>
            <dgm:layoutNode name="parallelogram1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2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3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4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5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6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7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</dgm:layoutNode>
        </dgm:else>
      </dgm:choos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FBCAC-8DBC-4786-95D6-55F41197C518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8D7CA90-D03A-4CED-90C9-2BFB93A410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FBCAC-8DBC-4786-95D6-55F41197C518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8D7CA90-D03A-4CED-90C9-2BFB93A410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FBCAC-8DBC-4786-95D6-55F41197C518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7CA90-D03A-4CED-90C9-2BFB93A4108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FBCAC-8DBC-4786-95D6-55F41197C518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7CA90-D03A-4CED-90C9-2BFB93A410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FBCAC-8DBC-4786-95D6-55F41197C518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8D7CA90-D03A-4CED-90C9-2BFB93A4108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FBCAC-8DBC-4786-95D6-55F41197C518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7CA90-D03A-4CED-90C9-2BFB93A410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FBCAC-8DBC-4786-95D6-55F41197C518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7CA90-D03A-4CED-90C9-2BFB93A410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FBCAC-8DBC-4786-95D6-55F41197C518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7CA90-D03A-4CED-90C9-2BFB93A410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FBCAC-8DBC-4786-95D6-55F41197C518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7CA90-D03A-4CED-90C9-2BFB93A41087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FBCAC-8DBC-4786-95D6-55F41197C518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7CA90-D03A-4CED-90C9-2BFB93A410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FBCAC-8DBC-4786-95D6-55F41197C518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7CA90-D03A-4CED-90C9-2BFB93A410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5749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725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8742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9383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2353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4943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6714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4057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6028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91184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6465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D2FBCAC-8DBC-4786-95D6-55F41197C518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8D7CA90-D03A-4CED-90C9-2BFB93A4108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20050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0.wmf"/><Relationship Id="rId7" Type="http://schemas.openxmlformats.org/officeDocument/2006/relationships/image" Target="../media/image14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9239560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11046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Materiál je určen pro 5.ročník</a:t>
            </a:r>
          </a:p>
          <a:p>
            <a:r>
              <a:rPr lang="cs-CZ" smtClean="0"/>
              <a:t>Pracujeme </a:t>
            </a:r>
            <a:r>
              <a:rPr lang="cs-CZ" smtClean="0"/>
              <a:t> </a:t>
            </a:r>
            <a:r>
              <a:rPr lang="cs-CZ" smtClean="0"/>
              <a:t>s interaktivní tabulí</a:t>
            </a:r>
          </a:p>
          <a:p>
            <a:r>
              <a:rPr lang="cs-CZ" smtClean="0"/>
              <a:t>Práce se zaměřuje na vytváření přirovnání,obsahuje též jazykový rozbor k </a:t>
            </a:r>
            <a:r>
              <a:rPr lang="cs-CZ" smtClean="0"/>
              <a:t>samostatné </a:t>
            </a:r>
            <a:r>
              <a:rPr lang="cs-CZ" smtClean="0"/>
              <a:t>práci</a:t>
            </a:r>
          </a:p>
          <a:p>
            <a:r>
              <a:rPr lang="cs-CZ" smtClean="0"/>
              <a:t>Inovace:práce s interaktivní tabulí zvyšuje u žáků pozornost a vybízí je k aktivitě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7317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obsah</a:t>
            </a:r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37476266"/>
              </p:ext>
            </p:extLst>
          </p:nvPr>
        </p:nvGraphicFramePr>
        <p:xfrm>
          <a:off x="304800" y="1554163"/>
          <a:ext cx="86868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94015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827584" y="692696"/>
            <a:ext cx="8126199" cy="20928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>
                <a:solidFill>
                  <a:srgbClr val="0070C0"/>
                </a:solidFill>
              </a:rPr>
              <a:t>Fanda se usmívá jako sluníčko.</a:t>
            </a:r>
          </a:p>
          <a:p>
            <a:r>
              <a:rPr lang="cs-CZ" sz="2800" smtClean="0">
                <a:solidFill>
                  <a:srgbClr val="0070C0"/>
                </a:solidFill>
              </a:rPr>
              <a:t>Petr nosí boty jako lodě.</a:t>
            </a:r>
          </a:p>
          <a:p>
            <a:r>
              <a:rPr lang="cs-CZ" sz="2800" smtClean="0">
                <a:solidFill>
                  <a:srgbClr val="0070C0"/>
                </a:solidFill>
              </a:rPr>
              <a:t>Honza je moudrý jako sova,Vašek zas bystrý jako rys.</a:t>
            </a:r>
          </a:p>
          <a:p>
            <a:r>
              <a:rPr lang="cs-CZ" sz="2800" smtClean="0">
                <a:solidFill>
                  <a:srgbClr val="0070C0"/>
                </a:solidFill>
              </a:rPr>
              <a:t>Láďa je stále hladový jako vlk</a:t>
            </a:r>
            <a:r>
              <a:rPr lang="cs-CZ" smtClean="0"/>
              <a:t>.</a:t>
            </a:r>
          </a:p>
          <a:p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0" y="4437112"/>
            <a:ext cx="7355219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smtClean="0"/>
              <a:t>Ve větách jsme použili</a:t>
            </a:r>
          </a:p>
          <a:p>
            <a:r>
              <a:rPr lang="cs-CZ" sz="6000"/>
              <a:t> </a:t>
            </a:r>
            <a:r>
              <a:rPr lang="cs-CZ" sz="6000" smtClean="0"/>
              <a:t>    přirovnání. </a:t>
            </a:r>
            <a:endParaRPr lang="cs-CZ" sz="6000"/>
          </a:p>
        </p:txBody>
      </p:sp>
      <p:sp>
        <p:nvSpPr>
          <p:cNvPr id="8" name="Zaoblený obdélník 7"/>
          <p:cNvSpPr/>
          <p:nvPr/>
        </p:nvSpPr>
        <p:spPr>
          <a:xfrm>
            <a:off x="827584" y="5461704"/>
            <a:ext cx="4536504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4" name="Picture 6" descr="C:\Users\Kolářová\AppData\Local\Microsoft\Windows\Temporary Internet Files\Content.IE5\S7687CZ2\MC9002169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5624" y="4542512"/>
            <a:ext cx="2166969" cy="2181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Kolářová\AppData\Local\Microsoft\Windows\Temporary Internet Files\Content.IE5\DE4CGPLA\MC90043240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0180" y="2515742"/>
            <a:ext cx="1870075" cy="182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Kolářová\AppData\Local\Microsoft\Windows\Temporary Internet Files\Content.IE5\AM1I8PN9\MC9002127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2825" y="2539982"/>
            <a:ext cx="1663294" cy="181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Kolářová\AppData\Local\Microsoft\Windows\Temporary Internet Files\Content.IE5\DE4CGPLA\MC90008996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723139"/>
            <a:ext cx="1543616" cy="1410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Kolářová\AppData\Local\Microsoft\Windows\Temporary Internet Files\Content.IE5\K0O7W0UI\MC90032559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5913" y="208646"/>
            <a:ext cx="1431498" cy="1444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4384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Doplň vhodná přirovnání.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>
              <a:lnSpc>
                <a:spcPct val="170000"/>
              </a:lnSpc>
              <a:buFont typeface="Wingdings" pitchFamily="2" charset="2"/>
              <a:buChar char="Ø"/>
            </a:pPr>
            <a:r>
              <a:rPr lang="cs-CZ" sz="11200" smtClean="0"/>
              <a:t>Je pilný jako________.</a:t>
            </a:r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r>
              <a:rPr lang="cs-CZ" sz="11200" smtClean="0"/>
              <a:t>Je rudý jako _______.</a:t>
            </a:r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r>
              <a:rPr lang="cs-CZ" sz="11200" smtClean="0"/>
              <a:t>Je ospalý jako ______.</a:t>
            </a:r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r>
              <a:rPr lang="cs-CZ" sz="11200" smtClean="0"/>
              <a:t>Je čilý jako_________.</a:t>
            </a:r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r>
              <a:rPr lang="cs-CZ" sz="11200" smtClean="0"/>
              <a:t>Chodí jako_____v _________.</a:t>
            </a:r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r>
              <a:rPr lang="cs-CZ" sz="11200" smtClean="0"/>
              <a:t>Je pomalý jako ______.</a:t>
            </a:r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r>
              <a:rPr lang="cs-CZ" sz="11200" smtClean="0"/>
              <a:t>Má žízeň jako________.</a:t>
            </a:r>
          </a:p>
          <a:p>
            <a:endParaRPr lang="cs-CZ" smtClean="0"/>
          </a:p>
          <a:p>
            <a:endParaRPr lang="cs-CZ" smtClean="0"/>
          </a:p>
          <a:p>
            <a:pPr marL="0" indent="0">
              <a:buNone/>
            </a:pPr>
            <a:r>
              <a:rPr lang="cs-CZ"/>
              <a:t> </a:t>
            </a:r>
          </a:p>
        </p:txBody>
      </p:sp>
      <p:pic>
        <p:nvPicPr>
          <p:cNvPr id="1027" name="Picture 3" descr="C:\Users\Kolářová\AppData\Local\Microsoft\Windows\Temporary Internet Files\Content.IE5\S1JEQ4I9\MC9004156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8856" y="5445224"/>
            <a:ext cx="2368571" cy="1303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Kolářová\AppData\Local\Microsoft\Windows\Temporary Internet Files\Content.IE5\K0O7W0UI\MC9000341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7760" y="1556792"/>
            <a:ext cx="1512168" cy="1283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Kolářová\AppData\Local\Microsoft\Windows\Temporary Internet Files\Content.IE5\CFCVX2EO\MC90033580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0907" y="1017195"/>
            <a:ext cx="1089490" cy="1983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Kolářová\AppData\Local\Microsoft\Windows\Temporary Internet Files\Content.IE5\S1JEQ4I9\MP90042646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0251" y="3284984"/>
            <a:ext cx="2339752" cy="1555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Kolářová\AppData\Local\Microsoft\Windows\Temporary Internet Files\Content.IE5\DE4CGPLA\MP90040503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669449"/>
            <a:ext cx="1749729" cy="1170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Kolářová\AppData\Local\Microsoft\Windows\Temporary Internet Files\Content.IE5\DYZYG3L8\MC90021522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017808"/>
            <a:ext cx="1948004" cy="2301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Kolářová\AppData\Local\Microsoft\Windows\Temporary Internet Files\Content.IE5\2XL4XW1A\MP900433108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34" y="5206971"/>
            <a:ext cx="2464317" cy="1588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5515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187625" y="692696"/>
            <a:ext cx="537142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>
                <a:solidFill>
                  <a:srgbClr val="0070C0"/>
                </a:solidFill>
              </a:rPr>
              <a:t>Štěpán počítá, jako když bičem práská.</a:t>
            </a:r>
          </a:p>
        </p:txBody>
      </p:sp>
      <p:pic>
        <p:nvPicPr>
          <p:cNvPr id="3074" name="Picture 2" descr="C:\Users\Kolářová\AppData\Local\Microsoft\Windows\Temporary Internet Files\Content.IE5\DE4CGPLA\MM900336704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4202" y="404664"/>
            <a:ext cx="2207839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99592" y="2708920"/>
            <a:ext cx="7759368" cy="443198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smtClean="0"/>
              <a:t>1.Jak počítá Štěpán?Vymysli </a:t>
            </a:r>
            <a:r>
              <a:rPr lang="cs-CZ" sz="2400" smtClean="0"/>
              <a:t>příslovce._________________</a:t>
            </a:r>
            <a:endParaRPr lang="cs-CZ" sz="2400" smtClean="0"/>
          </a:p>
          <a:p>
            <a:r>
              <a:rPr lang="cs-CZ" sz="2400" smtClean="0">
                <a:solidFill>
                  <a:srgbClr val="7030A0"/>
                </a:solidFill>
              </a:rPr>
              <a:t>2.Jaký je tedy?/přídavné jméno/______________________</a:t>
            </a:r>
          </a:p>
          <a:p>
            <a:r>
              <a:rPr lang="cs-CZ" sz="2400" smtClean="0"/>
              <a:t>3.Urči mluvnické kategorie podstatných jmen z textu.</a:t>
            </a:r>
          </a:p>
          <a:p>
            <a:r>
              <a:rPr lang="cs-CZ" sz="2400"/>
              <a:t> </a:t>
            </a:r>
            <a:r>
              <a:rPr lang="cs-CZ" sz="2400" smtClean="0"/>
              <a:t>   </a:t>
            </a:r>
            <a:r>
              <a:rPr lang="cs-CZ" sz="2400" smtClean="0"/>
              <a:t>_______________________________</a:t>
            </a:r>
            <a:endParaRPr lang="cs-CZ" sz="2400" smtClean="0"/>
          </a:p>
          <a:p>
            <a:r>
              <a:rPr lang="cs-CZ" sz="2400"/>
              <a:t> </a:t>
            </a:r>
            <a:r>
              <a:rPr lang="cs-CZ" sz="2400" smtClean="0"/>
              <a:t>   </a:t>
            </a:r>
            <a:r>
              <a:rPr lang="cs-CZ" sz="2400" smtClean="0"/>
              <a:t>_______________________________</a:t>
            </a:r>
            <a:endParaRPr lang="cs-CZ" sz="2400" smtClean="0"/>
          </a:p>
          <a:p>
            <a:r>
              <a:rPr lang="cs-CZ" sz="2400" smtClean="0">
                <a:solidFill>
                  <a:srgbClr val="7030A0"/>
                </a:solidFill>
              </a:rPr>
              <a:t>4.Urči mluvnické kategorie sloves z textu:</a:t>
            </a:r>
          </a:p>
          <a:p>
            <a:r>
              <a:rPr lang="cs-CZ" sz="2400">
                <a:solidFill>
                  <a:srgbClr val="7030A0"/>
                </a:solidFill>
              </a:rPr>
              <a:t> </a:t>
            </a:r>
            <a:r>
              <a:rPr lang="cs-CZ" sz="2400" smtClean="0">
                <a:solidFill>
                  <a:srgbClr val="7030A0"/>
                </a:solidFill>
              </a:rPr>
              <a:t>  </a:t>
            </a:r>
            <a:r>
              <a:rPr lang="cs-CZ" sz="2400" smtClean="0">
                <a:solidFill>
                  <a:srgbClr val="7030A0"/>
                </a:solidFill>
              </a:rPr>
              <a:t>________________________________</a:t>
            </a:r>
            <a:endParaRPr lang="cs-CZ" sz="2400" smtClean="0">
              <a:solidFill>
                <a:srgbClr val="7030A0"/>
              </a:solidFill>
            </a:endParaRPr>
          </a:p>
          <a:p>
            <a:r>
              <a:rPr lang="cs-CZ" sz="2400">
                <a:solidFill>
                  <a:srgbClr val="7030A0"/>
                </a:solidFill>
              </a:rPr>
              <a:t> </a:t>
            </a:r>
            <a:r>
              <a:rPr lang="cs-CZ" sz="2400" smtClean="0">
                <a:solidFill>
                  <a:srgbClr val="7030A0"/>
                </a:solidFill>
              </a:rPr>
              <a:t>  </a:t>
            </a:r>
            <a:r>
              <a:rPr lang="cs-CZ" sz="2400" smtClean="0">
                <a:solidFill>
                  <a:srgbClr val="7030A0"/>
                </a:solidFill>
              </a:rPr>
              <a:t>________________________________</a:t>
            </a:r>
            <a:endParaRPr lang="cs-CZ" sz="2400" smtClean="0">
              <a:solidFill>
                <a:srgbClr val="7030A0"/>
              </a:solidFill>
            </a:endParaRPr>
          </a:p>
          <a:p>
            <a:r>
              <a:rPr lang="cs-CZ" sz="2400" smtClean="0"/>
              <a:t>5.Udělej slovotvorný rozbor slova </a:t>
            </a:r>
            <a:r>
              <a:rPr lang="cs-CZ" sz="2400" b="1" smtClean="0"/>
              <a:t>práská</a:t>
            </a:r>
          </a:p>
          <a:p>
            <a:r>
              <a:rPr lang="cs-CZ" sz="2400" smtClean="0">
                <a:solidFill>
                  <a:srgbClr val="7030A0"/>
                </a:solidFill>
              </a:rPr>
              <a:t>6.Vymýšlej další přirovnání</a:t>
            </a:r>
            <a:r>
              <a:rPr lang="cs-CZ" sz="2400" smtClean="0">
                <a:solidFill>
                  <a:srgbClr val="7030A0"/>
                </a:solidFill>
              </a:rPr>
              <a:t>____________</a:t>
            </a:r>
            <a:endParaRPr lang="cs-CZ" sz="2400" smtClean="0">
              <a:solidFill>
                <a:srgbClr val="7030A0"/>
              </a:solidFill>
            </a:endParaRPr>
          </a:p>
          <a:p>
            <a:r>
              <a:rPr lang="cs-CZ" sz="2400">
                <a:solidFill>
                  <a:srgbClr val="7030A0"/>
                </a:solidFill>
              </a:rPr>
              <a:t> </a:t>
            </a:r>
            <a:r>
              <a:rPr lang="cs-CZ" sz="2400" smtClean="0">
                <a:solidFill>
                  <a:srgbClr val="7030A0"/>
                </a:solidFill>
              </a:rPr>
              <a:t>  </a:t>
            </a:r>
            <a:r>
              <a:rPr lang="cs-CZ" sz="2400" smtClean="0">
                <a:solidFill>
                  <a:srgbClr val="7030A0"/>
                </a:solidFill>
              </a:rPr>
              <a:t>_________________________________</a:t>
            </a:r>
            <a:endParaRPr lang="cs-CZ" sz="2400" smtClean="0">
              <a:solidFill>
                <a:srgbClr val="7030A0"/>
              </a:solidFill>
            </a:endParaRPr>
          </a:p>
          <a:p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6696033" y="4509120"/>
            <a:ext cx="2428495" cy="17728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/>
              <a:t>Buď moudrý</a:t>
            </a:r>
          </a:p>
          <a:p>
            <a:pPr algn="ctr"/>
            <a:r>
              <a:rPr lang="cs-CZ" sz="2400"/>
              <a:t>j</a:t>
            </a:r>
            <a:r>
              <a:rPr lang="cs-CZ" sz="2400" smtClean="0"/>
              <a:t>ako google!</a:t>
            </a:r>
            <a:endParaRPr lang="cs-CZ" sz="2400"/>
          </a:p>
        </p:txBody>
      </p:sp>
    </p:spTree>
    <p:extLst>
      <p:ext uri="{BB962C8B-B14F-4D97-AF65-F5344CB8AC3E}">
        <p14:creationId xmlns:p14="http://schemas.microsoft.com/office/powerpoint/2010/main" val="2279196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Ilustrace:</a:t>
            </a:r>
          </a:p>
          <a:p>
            <a:endParaRPr lang="cs-CZ"/>
          </a:p>
          <a:p>
            <a:pPr marL="0" indent="0">
              <a:buNone/>
            </a:pPr>
            <a:r>
              <a:rPr lang="cs-CZ" smtClean="0">
                <a:hlinkClick r:id="rId2"/>
              </a:rPr>
              <a:t>www.office.microsoft.com</a:t>
            </a:r>
            <a:endParaRPr lang="cs-CZ" smtClean="0"/>
          </a:p>
          <a:p>
            <a:pPr marL="0" indent="0">
              <a:buNone/>
            </a:pPr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1380067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97</TotalTime>
  <Words>217</Words>
  <Application>Microsoft Office PowerPoint</Application>
  <PresentationFormat>Předvádění na obrazovce (4:3)</PresentationFormat>
  <Paragraphs>53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Cesta</vt:lpstr>
      <vt:lpstr>1_Motiv systému Office</vt:lpstr>
      <vt:lpstr>Prezentace aplikace PowerPoint</vt:lpstr>
      <vt:lpstr>Anotace</vt:lpstr>
      <vt:lpstr>obsah</vt:lpstr>
      <vt:lpstr>Prezentace aplikace PowerPoint</vt:lpstr>
      <vt:lpstr>Doplň vhodná přirovnání.</vt:lpstr>
      <vt:lpstr>Prezentace aplikace PowerPoint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Kolářová</dc:creator>
  <cp:lastModifiedBy>Kolářová</cp:lastModifiedBy>
  <cp:revision>15</cp:revision>
  <dcterms:created xsi:type="dcterms:W3CDTF">2012-01-14T12:21:13Z</dcterms:created>
  <dcterms:modified xsi:type="dcterms:W3CDTF">2012-01-15T07:46:50Z</dcterms:modified>
</cp:coreProperties>
</file>