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6" r:id="rId1"/>
  </p:sldMasterIdLst>
  <p:notesMasterIdLst>
    <p:notesMasterId r:id="rId11"/>
  </p:notesMasterIdLst>
  <p:sldIdLst>
    <p:sldId id="256" r:id="rId2"/>
    <p:sldId id="262" r:id="rId3"/>
    <p:sldId id="263" r:id="rId4"/>
    <p:sldId id="277" r:id="rId5"/>
    <p:sldId id="272" r:id="rId6"/>
    <p:sldId id="275" r:id="rId7"/>
    <p:sldId id="268" r:id="rId8"/>
    <p:sldId id="26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</a:t>
          </a:r>
          <a:r>
            <a:rPr lang="cs-CZ" sz="1800" dirty="0" smtClean="0"/>
            <a:t>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Sopečná činnost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</a:t>
          </a:r>
          <a:r>
            <a:rPr lang="cs-CZ" sz="1800" kern="1200" dirty="0" smtClean="0"/>
            <a:t>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Sopečná činnost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 http://cs.wikipedia.org/wiki/Soubor:Destructive_plate_margin.png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3700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 http://cs.wikipedia.org/wiki/Soubor:Destructive_plate_margin.png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3700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Obr.č.2: http://cs.wikipedia.org/wiki/Soubor:EtnaAvi%C3%B3.JPG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547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Obr.č.3: http://cs.wikipedia.org/wiki/Soubor:Vesuvio.JPG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136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ihned.cz/c3-35905060-000000_d-video-takto-se-z-hlubin-more-rodi-sopka-turistum-se-naskytla-unikatni-podivan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suvio.JPG" TargetMode="External"/><Relationship Id="rId2" Type="http://schemas.openxmlformats.org/officeDocument/2006/relationships/hyperlink" Target="http://cs.wikipedia.org/wiki/Soubor:Destructive_plate_margin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hned.cz/c3-35905060-000000_d-video-takto-se-z-hlubin-more-rodi-sopka-turistum-se-naskytla-unikatni-podiv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311888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1. Žáci se v prezentaci nejdříve seznámí s informacemi o sopečné činnosti.</a:t>
            </a:r>
          </a:p>
          <a:p>
            <a:r>
              <a:rPr lang="cs-CZ" dirty="0" smtClean="0"/>
              <a:t>2. Poté na obr. č. 1 popíší jednotlivé označené části sopky (správná odpověď se objeví po kliknutí).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82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r>
              <a:rPr lang="cs-CZ" sz="2000" dirty="0" smtClean="0"/>
              <a:t>Výbuch sopky –  popiš obrázek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85" y="953343"/>
            <a:ext cx="8667386" cy="590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139952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18400" y="338835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27994" y="23455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70204" y="356372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4490" y="598248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07044" y="2748869"/>
            <a:ext cx="403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4925924" y="3019019"/>
            <a:ext cx="410570" cy="3693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6287989" y="3842572"/>
            <a:ext cx="446501" cy="923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>
            <a:stCxn id="15" idx="1"/>
          </p:cNvCxnSpPr>
          <p:nvPr/>
        </p:nvCxnSpPr>
        <p:spPr>
          <a:xfrm flipH="1">
            <a:off x="6287989" y="2530210"/>
            <a:ext cx="84000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" name="TextovéPole 1026"/>
          <p:cNvSpPr txBox="1"/>
          <p:nvPr/>
        </p:nvSpPr>
        <p:spPr>
          <a:xfrm>
            <a:off x="2627823" y="359122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692263" y="311820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cxnSp>
        <p:nvCxnSpPr>
          <p:cNvPr id="1030" name="Přímá spojnice se šipkou 1029"/>
          <p:cNvCxnSpPr/>
          <p:nvPr/>
        </p:nvCxnSpPr>
        <p:spPr>
          <a:xfrm>
            <a:off x="2863719" y="3905671"/>
            <a:ext cx="754681" cy="11153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>
            <a:stCxn id="1028" idx="2"/>
          </p:cNvCxnSpPr>
          <p:nvPr/>
        </p:nvCxnSpPr>
        <p:spPr>
          <a:xfrm>
            <a:off x="871158" y="3487533"/>
            <a:ext cx="98192" cy="11748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812360" y="6351817"/>
            <a:ext cx="905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68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/>
          <a:lstStyle/>
          <a:p>
            <a:r>
              <a:rPr lang="cs-CZ" sz="2000" dirty="0" smtClean="0"/>
              <a:t>Výbuch sopky –  popiš obrázek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85" y="953343"/>
            <a:ext cx="8667386" cy="590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51574" y="2345544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kráter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579387"/>
            <a:ext cx="1742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sopečný komín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0053" y="3118201"/>
            <a:ext cx="2180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Litosférická deska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52" y="42930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69505" y="3569922"/>
            <a:ext cx="1412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18400" y="338835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5949280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magma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52631" y="2768472"/>
            <a:ext cx="606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láva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27994" y="23455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70204" y="356372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4490" y="5982485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07044" y="2748869"/>
            <a:ext cx="403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4925924" y="3019019"/>
            <a:ext cx="410570" cy="36933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6287989" y="3842572"/>
            <a:ext cx="446501" cy="923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5" name="Přímá spojnice se šipkou 1024"/>
          <p:cNvCxnSpPr>
            <a:stCxn id="15" idx="1"/>
          </p:cNvCxnSpPr>
          <p:nvPr/>
        </p:nvCxnSpPr>
        <p:spPr>
          <a:xfrm flipH="1">
            <a:off x="6287989" y="2530210"/>
            <a:ext cx="84000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" name="TextovéPole 1026"/>
          <p:cNvSpPr txBox="1"/>
          <p:nvPr/>
        </p:nvSpPr>
        <p:spPr>
          <a:xfrm>
            <a:off x="2627823" y="3591220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692263" y="311820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cxnSp>
        <p:nvCxnSpPr>
          <p:cNvPr id="1030" name="Přímá spojnice se šipkou 1029"/>
          <p:cNvCxnSpPr/>
          <p:nvPr/>
        </p:nvCxnSpPr>
        <p:spPr>
          <a:xfrm>
            <a:off x="2863719" y="3905671"/>
            <a:ext cx="754681" cy="11153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se šipkou 1031"/>
          <p:cNvCxnSpPr>
            <a:stCxn id="1028" idx="2"/>
          </p:cNvCxnSpPr>
          <p:nvPr/>
        </p:nvCxnSpPr>
        <p:spPr>
          <a:xfrm>
            <a:off x="871158" y="3487533"/>
            <a:ext cx="98192" cy="11748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812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0" grpId="0"/>
      <p:bldP spid="11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Výbuch (erupce) sopky – výlev magmatu na zemský povrch</a:t>
            </a:r>
          </a:p>
          <a:p>
            <a:r>
              <a:rPr lang="cs-CZ" dirty="0" smtClean="0"/>
              <a:t>Magma – roztavená zemská hmota</a:t>
            </a:r>
          </a:p>
          <a:p>
            <a:r>
              <a:rPr lang="cs-CZ" dirty="0" smtClean="0"/>
              <a:t>Láva – magma, které se dostane na povrch</a:t>
            </a:r>
          </a:p>
          <a:p>
            <a:r>
              <a:rPr lang="cs-CZ" dirty="0" smtClean="0"/>
              <a:t>Gejzíry – pramen vystřikující horkou vodu s vodní párou (intervaly můžou být pravidelné)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544324"/>
            <a:ext cx="32331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Sopečná činnost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6519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76104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32240" y="5733256"/>
            <a:ext cx="603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Etna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21755" y="6412686"/>
            <a:ext cx="905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928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44" y="404664"/>
            <a:ext cx="8172400" cy="612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67744" y="4280520"/>
            <a:ext cx="54974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Vesuv je jednou z nejznámějších sopek </a:t>
            </a:r>
            <a:r>
              <a:rPr lang="cs-CZ" dirty="0" smtClean="0">
                <a:solidFill>
                  <a:schemeClr val="bg1"/>
                </a:solidFill>
              </a:rPr>
              <a:t>světa.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Erupcí v roce 79 našeho letopočtu byly zničeny Pompeje.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65146" y="6533964"/>
            <a:ext cx="905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46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Výbuch sopky pod hladinou:</a:t>
            </a:r>
          </a:p>
          <a:p>
            <a:r>
              <a:rPr lang="cs-CZ" dirty="0" smtClean="0">
                <a:hlinkClick r:id="rId2"/>
              </a:rPr>
              <a:t>http://ihned.cz/c3-35905060-000000_d-video-takto-se-z-hlubin-more-rodi-sopka-turistum-se-naskytla-unikatni-podivana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61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400" dirty="0" smtClean="0"/>
              <a:t>Obr.č.1</a:t>
            </a:r>
            <a:r>
              <a:rPr lang="cs-CZ" sz="1400" dirty="0"/>
              <a:t>: </a:t>
            </a:r>
            <a:r>
              <a:rPr lang="cs-CZ" sz="1400" dirty="0" err="1"/>
              <a:t>Soubor:Destructive</a:t>
            </a:r>
            <a:r>
              <a:rPr lang="cs-CZ" sz="1400" dirty="0"/>
              <a:t> plate margin.png. &lt;i&gt;Wikipedie&lt;/i&gt; [online]. 4.12.2004 [cit. </a:t>
            </a:r>
            <a:r>
              <a:rPr lang="cs-CZ" sz="1400" dirty="0" smtClean="0"/>
              <a:t>2011-12-04]. </a:t>
            </a:r>
            <a:r>
              <a:rPr lang="cs-CZ" sz="1400" dirty="0"/>
              <a:t>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cs.wikipedia.org/wiki/Soubor:Destructive_plate_margin.png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Popis </a:t>
            </a:r>
            <a:r>
              <a:rPr lang="cs-CZ" sz="1400" dirty="0" smtClean="0"/>
              <a:t>obrázku je dílem autora.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Obr.č.2: </a:t>
            </a:r>
            <a:r>
              <a:rPr lang="cs-CZ" sz="1400" dirty="0" err="1"/>
              <a:t>Soubor:EtnaAvió.JPG</a:t>
            </a:r>
            <a:r>
              <a:rPr lang="cs-CZ" sz="1400" dirty="0"/>
              <a:t>. &lt;i&gt;Wikipedie&lt;/i&gt; [online]. 7.2.2006 [cit. </a:t>
            </a:r>
            <a:r>
              <a:rPr lang="cs-CZ" sz="1400" dirty="0" smtClean="0"/>
              <a:t>2011-12-04]. </a:t>
            </a:r>
            <a:r>
              <a:rPr lang="cs-CZ" sz="1400" dirty="0"/>
              <a:t>Dostupné z: http://cs.wikipedia.org/wiki/Soubor:EtnaAvi%C3%B3.JPG</a:t>
            </a:r>
          </a:p>
          <a:p>
            <a:endParaRPr lang="cs-CZ" sz="1400" dirty="0" smtClean="0"/>
          </a:p>
          <a:p>
            <a:r>
              <a:rPr lang="cs-CZ" sz="1400" dirty="0"/>
              <a:t>Obr.č.3: </a:t>
            </a:r>
            <a:r>
              <a:rPr lang="cs-CZ" sz="1400" dirty="0" err="1"/>
              <a:t>Soubor:Vesuvio.JPG</a:t>
            </a:r>
            <a:r>
              <a:rPr lang="cs-CZ" sz="1400" dirty="0"/>
              <a:t>. &lt;i&gt;Wikipedie&lt;/i&gt; [online]. 20.8.2005 [cit. </a:t>
            </a:r>
            <a:r>
              <a:rPr lang="cs-CZ" sz="1400" dirty="0" smtClean="0"/>
              <a:t>2011-12-04]. </a:t>
            </a:r>
            <a:r>
              <a:rPr lang="cs-CZ" sz="1400" dirty="0"/>
              <a:t>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cs.wikipedia.org/wiki/Soubor:Vesuvio.JPG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Video: </a:t>
            </a:r>
            <a:r>
              <a:rPr lang="cs-CZ" sz="1400" dirty="0" err="1"/>
              <a:t>VIDEOTakhle</a:t>
            </a:r>
            <a:r>
              <a:rPr lang="cs-CZ" sz="1400" dirty="0"/>
              <a:t> se z hlubin moře rodí sopka. &lt;i&gt;Ihned.cz&lt;/i&gt; [online]. 20.3.2009 [cit. 2011-12-04]. 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ihned.cz/c3-35905060-000000_d-video-takto-se-z-hlubin-more-rodi-sopka-turistum-se-naskytla-unikatni-podivana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/>
              <a:t>Text je dílem autora.</a:t>
            </a:r>
            <a:endParaRPr lang="cs-CZ" sz="105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4.12.2011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44384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8325</TotalTime>
  <Words>323</Words>
  <Application>Microsoft Office PowerPoint</Application>
  <PresentationFormat>Předvádění na obrazovce (4:3)</PresentationFormat>
  <Paragraphs>68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Výbuch sopky –  popiš obrázek</vt:lpstr>
      <vt:lpstr>Výbuch sopky –  popiš obrázek</vt:lpstr>
      <vt:lpstr> </vt:lpstr>
      <vt:lpstr>Prezentace aplikace PowerPoint</vt:lpstr>
      <vt:lpstr>Prezentace aplikace PowerPoint</vt:lpstr>
      <vt:lpstr>Prezentace aplikace PowerPoint</vt:lpstr>
      <vt:lpstr>Citace: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08DP</cp:lastModifiedBy>
  <cp:revision>70</cp:revision>
  <dcterms:created xsi:type="dcterms:W3CDTF">2011-06-20T10:40:08Z</dcterms:created>
  <dcterms:modified xsi:type="dcterms:W3CDTF">2012-12-16T17:53:51Z</dcterms:modified>
</cp:coreProperties>
</file>