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VY_32_INOVACE_13_Sjednocení Itálie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Sjednocení Itálie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VY_32_INOVACE_13_Sjednocení Itálie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Sjednocení Itálie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418766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3938523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obrazy, mapy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(snímek 8)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b="1" dirty="0" smtClean="0"/>
              <a:t>Sjednocení Itálie</a:t>
            </a:r>
            <a:endParaRPr lang="cs-CZ" sz="8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/>
              <a:t>Po revoluci 1848 – 1849 Itálie zůstala rozdrobená                  překážka dalšímu rozvoji</a:t>
            </a:r>
          </a:p>
          <a:p>
            <a:pPr>
              <a:defRPr/>
            </a:pPr>
            <a:r>
              <a:rPr lang="cs-CZ" b="1" dirty="0" smtClean="0"/>
              <a:t>Sever (Sardinie a Piemont) – vyspělý, průmyslový</a:t>
            </a:r>
          </a:p>
          <a:p>
            <a:pPr>
              <a:defRPr/>
            </a:pPr>
            <a:r>
              <a:rPr lang="cs-CZ" b="1" dirty="0" smtClean="0"/>
              <a:t>Jih (Sicílie, </a:t>
            </a:r>
            <a:r>
              <a:rPr lang="cs-CZ" b="1" dirty="0" err="1" smtClean="0"/>
              <a:t>Neapolsko</a:t>
            </a:r>
            <a:r>
              <a:rPr lang="cs-CZ" b="1" dirty="0" smtClean="0"/>
              <a:t>) – zaostalý, agrární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2987824" y="2276872"/>
            <a:ext cx="136815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2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Camillo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Benso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Cavour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b="1" dirty="0" smtClean="0"/>
              <a:t>1810 – 1861</a:t>
            </a:r>
          </a:p>
          <a:p>
            <a:pPr>
              <a:defRPr/>
            </a:pPr>
            <a:r>
              <a:rPr lang="cs-CZ" b="1" dirty="0" smtClean="0"/>
              <a:t>Ministerský předseda Sardinského království</a:t>
            </a:r>
          </a:p>
          <a:p>
            <a:pPr>
              <a:defRPr/>
            </a:pPr>
            <a:r>
              <a:rPr lang="cs-CZ" b="1" dirty="0" smtClean="0"/>
              <a:t>Snažil se osvobodit S. Itálii od Rakouska</a:t>
            </a:r>
          </a:p>
          <a:p>
            <a:pPr>
              <a:defRPr/>
            </a:pPr>
            <a:r>
              <a:rPr lang="cs-CZ" b="1" dirty="0" smtClean="0"/>
              <a:t>Připojil k Sardinii Lombardii, Parmu, </a:t>
            </a:r>
            <a:r>
              <a:rPr lang="cs-CZ" b="1" dirty="0" err="1" smtClean="0"/>
              <a:t>Modenu</a:t>
            </a:r>
            <a:r>
              <a:rPr lang="cs-CZ" b="1" dirty="0" smtClean="0"/>
              <a:t> a Toskánsko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912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1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V jižní Itálii je hlavním činitelem sjednocení revoluční lidové hnutí</a:t>
            </a:r>
          </a:p>
          <a:p>
            <a:r>
              <a:rPr lang="cs-CZ" b="1" dirty="0" smtClean="0"/>
              <a:t>Jeho hlavním organizátorem byl</a:t>
            </a:r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Giuseppe Garibaldi </a:t>
            </a:r>
            <a:r>
              <a:rPr lang="cs-CZ" sz="3500" b="1" dirty="0"/>
              <a:t>(5.7.1807-2.6.1882)</a:t>
            </a:r>
            <a:endParaRPr lang="cs-CZ" sz="35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/>
              <a:t>Vedl partyzánské boje v letech 1848-9 a 1851 proti Rakousku a Francii</a:t>
            </a:r>
          </a:p>
          <a:p>
            <a:r>
              <a:rPr lang="cs-CZ" b="1" dirty="0" smtClean="0"/>
              <a:t>1860 dobyl Sicílii a Neapol – spojeny se Sardinským královstvím, tím sjednocena většina Itálie</a:t>
            </a:r>
          </a:p>
        </p:txBody>
      </p:sp>
    </p:spTree>
    <p:extLst>
      <p:ext uri="{BB962C8B-B14F-4D97-AF65-F5344CB8AC3E}">
        <p14:creationId xmlns:p14="http://schemas.microsoft.com/office/powerpoint/2010/main" val="16058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b="1" dirty="0"/>
              <a:t>Po povstání se italským králem stal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/>
              <a:t>	</a:t>
            </a:r>
            <a:r>
              <a:rPr lang="cs-CZ" b="1" dirty="0">
                <a:solidFill>
                  <a:srgbClr val="FF0000"/>
                </a:solidFill>
              </a:rPr>
              <a:t>Viktor Emanuel II.</a:t>
            </a:r>
          </a:p>
          <a:p>
            <a:pPr>
              <a:lnSpc>
                <a:spcPct val="90000"/>
              </a:lnSpc>
            </a:pPr>
            <a:r>
              <a:rPr lang="cs-CZ" b="1" dirty="0"/>
              <a:t>Nezávislé zůstaly pouze: Benátsko </a:t>
            </a:r>
            <a:r>
              <a:rPr lang="cs-CZ" b="1" dirty="0" smtClean="0"/>
              <a:t>do </a:t>
            </a:r>
            <a:r>
              <a:rPr lang="cs-CZ" b="1" dirty="0"/>
              <a:t>r. 1866), </a:t>
            </a:r>
            <a:r>
              <a:rPr lang="cs-CZ" b="1" dirty="0" smtClean="0"/>
              <a:t>papežský stát a Řím (do </a:t>
            </a:r>
            <a:r>
              <a:rPr lang="cs-CZ" b="1" dirty="0"/>
              <a:t>r.1870)</a:t>
            </a:r>
          </a:p>
          <a:p>
            <a:pPr>
              <a:lnSpc>
                <a:spcPct val="90000"/>
              </a:lnSpc>
            </a:pPr>
            <a:r>
              <a:rPr lang="cs-CZ" b="1" dirty="0"/>
              <a:t>Do čela se postavili </a:t>
            </a:r>
            <a:r>
              <a:rPr lang="cs-CZ" b="1" dirty="0" smtClean="0"/>
              <a:t>průmyslníci </a:t>
            </a:r>
            <a:r>
              <a:rPr lang="cs-CZ" b="1" dirty="0"/>
              <a:t>a </a:t>
            </a:r>
            <a:r>
              <a:rPr lang="cs-CZ" b="1" dirty="0" smtClean="0"/>
              <a:t>velkostatkáři</a:t>
            </a:r>
            <a:endParaRPr lang="cs-CZ" b="1" dirty="0"/>
          </a:p>
          <a:p>
            <a:pPr>
              <a:lnSpc>
                <a:spcPct val="90000"/>
              </a:lnSpc>
            </a:pPr>
            <a:r>
              <a:rPr lang="cs-CZ" b="1" dirty="0"/>
              <a:t>Přetrvávaly ovšem majetkové rozdíly mezi bohatým severem a chudým jihem</a:t>
            </a:r>
          </a:p>
        </p:txBody>
      </p:sp>
    </p:spTree>
    <p:extLst>
      <p:ext uri="{BB962C8B-B14F-4D97-AF65-F5344CB8AC3E}">
        <p14:creationId xmlns:p14="http://schemas.microsoft.com/office/powerpoint/2010/main" val="81868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vypadala Itálie kolem poloviny 19. století?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rozdíly mezi italským severem a jihem?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byl významnou postavou sjednocení </a:t>
            </a:r>
            <a:r>
              <a:rPr lang="cs-CZ" b="1" smtClean="0"/>
              <a:t>severu </a:t>
            </a:r>
            <a:r>
              <a:rPr lang="cs-CZ" b="1" smtClean="0"/>
              <a:t>Itálie?</a:t>
            </a:r>
            <a:endParaRPr lang="cs-CZ" b="1" dirty="0" smtClean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Který slavný revolucionář sjednotil jižní Itálii a dovršil sjednocení celé Itálie?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se stal prvním italským králem?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250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Camillo Benso di Cavour</vt:lpstr>
      <vt:lpstr>Prezentace aplikace PowerPoint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Administrátor</cp:lastModifiedBy>
  <cp:revision>39</cp:revision>
  <dcterms:created xsi:type="dcterms:W3CDTF">2011-11-09T14:01:04Z</dcterms:created>
  <dcterms:modified xsi:type="dcterms:W3CDTF">2012-02-19T18:01:32Z</dcterms:modified>
</cp:coreProperties>
</file>