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4" r:id="rId5"/>
    <p:sldId id="265" r:id="rId6"/>
    <p:sldId id="261" r:id="rId7"/>
    <p:sldId id="268" r:id="rId8"/>
    <p:sldId id="266" r:id="rId9"/>
    <p:sldId id="262" r:id="rId10"/>
    <p:sldId id="267" r:id="rId11"/>
    <p:sldId id="263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C6A8C0D-220C-434E-87B8-7E2BFB426C2E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A73FD94-A5F7-4A9E-AEB9-8C5E19F251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8/86/Middle_ear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commons.wikimedia.org/wiki/File:Hoerflaeche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d/d2/Anatomy_of_the_Human_Ear_cs.sv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oerflaeche.svg" TargetMode="External"/><Relationship Id="rId2" Type="http://schemas.openxmlformats.org/officeDocument/2006/relationships/hyperlink" Target="http://cs.wikipedia.org/wiki/Soubor:HumanEar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Anatomy_of_the_Human_Ear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Ústrojí sluchu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VY_32_INOVACE_05_A_17 Ústrojí </a:t>
            </a:r>
            <a:r>
              <a:rPr lang="cs-CZ" sz="2000" dirty="0" smtClean="0"/>
              <a:t>sluchu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606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047683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2/2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15/2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Ústrojí sluchu</a:t>
                      </a:r>
                      <a:endParaRPr lang="cs-CZ" sz="18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Zvuk,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rovnováha,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Eustachova trubice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913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Sluchové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Vnímání polohy (tzv. rovnovážné ústrojí)</a:t>
            </a:r>
          </a:p>
          <a:p>
            <a:r>
              <a:rPr lang="cs-CZ" dirty="0" smtClean="0"/>
              <a:t>Změny rychlosti pohybu</a:t>
            </a:r>
          </a:p>
          <a:p>
            <a:r>
              <a:rPr lang="cs-CZ" dirty="0" smtClean="0"/>
              <a:t>Změny polohy hlavy</a:t>
            </a:r>
          </a:p>
          <a:p>
            <a:r>
              <a:rPr lang="cs-CZ" dirty="0" smtClean="0"/>
              <a:t>Zvukové vlny – 16 Hz – 20.000 Hz</a:t>
            </a:r>
          </a:p>
          <a:p>
            <a:r>
              <a:rPr lang="cs-CZ" dirty="0" smtClean="0"/>
              <a:t>Zabarvení tónů (housle, klavír)</a:t>
            </a:r>
          </a:p>
          <a:p>
            <a:r>
              <a:rPr lang="cs-CZ" dirty="0" smtClean="0"/>
              <a:t>Hlasitost (dB)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040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4712"/>
            <a:ext cx="8266801" cy="6292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347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730"/>
            <a:ext cx="9138592" cy="5083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35942" y="5949280"/>
            <a:ext cx="3651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Fonograf – Edison 1905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426090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ucha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/>
          </a:bodyPr>
          <a:lstStyle/>
          <a:p>
            <a:r>
              <a:rPr lang="cs-CZ" dirty="0" smtClean="0"/>
              <a:t>Vnější ucho – ušní boltec, vnější zvukovod, bubínek</a:t>
            </a:r>
          </a:p>
          <a:p>
            <a:endParaRPr lang="cs-CZ" dirty="0"/>
          </a:p>
          <a:p>
            <a:r>
              <a:rPr lang="cs-CZ" dirty="0" smtClean="0"/>
              <a:t>Střední ucho – sluchové kůstky: kladívko, kovadlinka, třmínek – oválné okénko</a:t>
            </a:r>
          </a:p>
          <a:p>
            <a:endParaRPr lang="cs-CZ" dirty="0"/>
          </a:p>
          <a:p>
            <a:r>
              <a:rPr lang="cs-CZ" dirty="0" smtClean="0"/>
              <a:t>Vnitřní ucho – v labyrintu skalní kosti  - blanitý hlemýžď (tekutina) + sluchové buňky – nervová vlákna</a:t>
            </a:r>
          </a:p>
          <a:p>
            <a:endParaRPr lang="cs-CZ" dirty="0" smtClean="0"/>
          </a:p>
          <a:p>
            <a:r>
              <a:rPr lang="cs-CZ" dirty="0" smtClean="0"/>
              <a:t>Rovnovážně – sluchový nerv – kůra spánkových laloků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915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8964" y="-436305"/>
            <a:ext cx="2312876" cy="79098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sz="2000" b="1" dirty="0"/>
              <a:t>Části středního </a:t>
            </a:r>
            <a:r>
              <a:rPr lang="cs-CZ" sz="2000" b="1" dirty="0" smtClean="0"/>
              <a:t>ucha: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Kladívko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Napínač bubínku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Kovadlinka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Třmínkový sval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Labyrint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Třmínek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Vnější zvukovod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Bubínek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Eustachova trubice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Bubínková dutina</a:t>
            </a:r>
          </a:p>
          <a:p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Soubor:Middle ear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764704"/>
            <a:ext cx="6296263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129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8/8d/Hoerflaeche.svg/440px-Hoerflaeche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7"/>
            <a:ext cx="8352925" cy="630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48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Rovnovážné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Vejčitý váček</a:t>
            </a:r>
          </a:p>
          <a:p>
            <a:r>
              <a:rPr lang="cs-CZ" dirty="0" smtClean="0"/>
              <a:t>Kulovitý váček</a:t>
            </a:r>
          </a:p>
          <a:p>
            <a:r>
              <a:rPr lang="cs-CZ" dirty="0" smtClean="0"/>
              <a:t>Tři polokruhovité kanálky</a:t>
            </a:r>
          </a:p>
          <a:p>
            <a:r>
              <a:rPr lang="cs-CZ" dirty="0" smtClean="0"/>
              <a:t>Smyslové buňky (vlásky v rosolovité hmotě) a z nich</a:t>
            </a:r>
          </a:p>
          <a:p>
            <a:r>
              <a:rPr lang="cs-CZ" dirty="0" smtClean="0"/>
              <a:t>Nervová vlákna</a:t>
            </a:r>
          </a:p>
          <a:p>
            <a:r>
              <a:rPr lang="cs-CZ" dirty="0" smtClean="0"/>
              <a:t>Mozeček – </a:t>
            </a:r>
            <a:r>
              <a:rPr lang="cs-CZ" dirty="0" err="1" smtClean="0"/>
              <a:t>info</a:t>
            </a:r>
            <a:r>
              <a:rPr lang="cs-CZ" dirty="0" smtClean="0"/>
              <a:t> o poloze a změnách pohybu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192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Soubor:Anatomy of the Human Ear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4300"/>
            <a:ext cx="8656917" cy="64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631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Poškození sluchu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r>
              <a:rPr lang="cs-CZ" dirty="0" smtClean="0"/>
              <a:t>Nadměrný hluk – poškození – trvalé</a:t>
            </a:r>
          </a:p>
          <a:p>
            <a:r>
              <a:rPr lang="cs-CZ" dirty="0" smtClean="0"/>
              <a:t>Stáří – menší citlivost na vysoké tóny</a:t>
            </a:r>
          </a:p>
          <a:p>
            <a:r>
              <a:rPr lang="cs-CZ" dirty="0" smtClean="0"/>
              <a:t>Záněty středního ucha</a:t>
            </a:r>
          </a:p>
          <a:p>
            <a:r>
              <a:rPr lang="cs-CZ" dirty="0" smtClean="0"/>
              <a:t>Hluchoněmost</a:t>
            </a:r>
          </a:p>
          <a:p>
            <a:endParaRPr lang="cs-CZ" dirty="0" smtClean="0"/>
          </a:p>
          <a:p>
            <a:r>
              <a:rPr lang="cs-CZ" dirty="0" smtClean="0"/>
              <a:t>Eustachova trubice spojuje střední ucho s nosohltanem (vyrovnání tlaku – zalehlé uši – polykání)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629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Vladimír, Vítězslav BIČÍK a Zdeněk MARTINEC. Přírodopis: pro žáky základní školy (8. ročník) a nižší ročníky víceletých gymnázií. 1. vyd. Praha: SPN - pedagogické nakladatelství, 1998, 80 s. ISBN 80-859-3797-2.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http://cs.wikipedia.org/wiki/Sluch</a:t>
            </a:r>
            <a:r>
              <a:rPr lang="pt-BR" dirty="0"/>
              <a:t> [online]. [cit. 2.2.2013].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cs.wikipedia.org/wiki/Soubor:HumanEar.jpg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http://de.wikipedia.org/wiki/Auditive_Wahrnehmung</a:t>
            </a:r>
            <a:r>
              <a:rPr lang="pt-BR" dirty="0"/>
              <a:t> [online]. [cit. 2.2.2013]. Dostupný na WWW: http://commons.wikimedia.org/wiki/File:EdisonDelights1905.jpg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http://de.wikipedia.org/wiki/Auditive_Wahrnehmung</a:t>
            </a:r>
            <a:r>
              <a:rPr lang="pt-BR" dirty="0"/>
              <a:t> [online]. [cit. 2.2.2013].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commons.wikimedia.org/wiki/File:Hoerflaeche.svg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http://cs.wikipedia.org/wiki/Sluchov%C3%A9_%C3%BAstroj%C3%AD</a:t>
            </a:r>
            <a:r>
              <a:rPr lang="pt-BR" dirty="0"/>
              <a:t> [online]. [cit. 2.2.2013].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cs.wikipedia.org/wiki/Soubor:Anatomy_of_the_Human_Ear_cs.svg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http://cs.wikipedia.org/wiki/Sluchov%C3%A9_%C3%BAstroj%C3%AD</a:t>
            </a:r>
            <a:r>
              <a:rPr lang="pt-BR" dirty="0"/>
              <a:t> [online]. [cit. 2.2.2013]. Dostupný na WWW: http://cs.wikipedia.org/wiki/Soubor:Middle_ear.png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9176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40</TotalTime>
  <Words>410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Ústrojí sluchu</vt:lpstr>
      <vt:lpstr>Prezentace aplikace PowerPoint</vt:lpstr>
      <vt:lpstr>Sluchové ústrojí</vt:lpstr>
      <vt:lpstr>Prezentace aplikace PowerPoint</vt:lpstr>
      <vt:lpstr>Prezentace aplikace PowerPoint</vt:lpstr>
      <vt:lpstr>Stavba ucha</vt:lpstr>
      <vt:lpstr>Prezentace aplikace PowerPoint</vt:lpstr>
      <vt:lpstr>Prezentace aplikace PowerPoint</vt:lpstr>
      <vt:lpstr>Rovnovážné ústrojí</vt:lpstr>
      <vt:lpstr>Prezentace aplikace PowerPoint</vt:lpstr>
      <vt:lpstr>Poškození sluchu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Ústrojí sluchu</dc:title>
  <dc:creator>Lubor</dc:creator>
  <cp:lastModifiedBy>Lubor</cp:lastModifiedBy>
  <cp:revision>15</cp:revision>
  <dcterms:created xsi:type="dcterms:W3CDTF">2013-02-02T11:21:09Z</dcterms:created>
  <dcterms:modified xsi:type="dcterms:W3CDTF">2013-02-02T12:04:06Z</dcterms:modified>
</cp:coreProperties>
</file>