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39" d="100"/>
          <a:sy n="39" d="100"/>
        </p:scale>
        <p:origin x="-137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 VY_32_INOVACE_07_ČESKÝ JAZYK, 5. ROČ.</a:t>
          </a:r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Dolní Benešov</a:t>
          </a:r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Marcela Bilíková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CZ.1.07/1.4.00/21.1262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Slovní druhy</a:t>
          </a:r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474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 custLinFactNeighborX="343" custLinFactNeighborY="6292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DFAE5135-3F0A-4670-9694-B1DA746F4383}" type="presOf" srcId="{D8197B8C-B260-4A16-BDF4-0947B075E274}" destId="{5A5FFA88-C948-4069-8E93-59FA12366E83}" srcOrd="1" destOrd="0" presId="urn:microsoft.com/office/officeart/2005/8/layout/target3"/>
    <dgm:cxn modelId="{2E486B82-93DD-4C18-9C07-2E8D3CCAA65C}" type="presOf" srcId="{4C35D32F-0EAB-4CD7-82EE-45574DC2A586}" destId="{8BEBB6EC-1DAA-4CAC-8A25-BC0FCBD5DBD5}" srcOrd="0" destOrd="0" presId="urn:microsoft.com/office/officeart/2005/8/layout/target3"/>
    <dgm:cxn modelId="{CA0E4244-F6C9-4AA6-805F-FEDA2E5C9E67}" type="presOf" srcId="{4C35D32F-0EAB-4CD7-82EE-45574DC2A586}" destId="{890E4F0B-2866-4A3F-A3C7-2A14B1797930}" srcOrd="1" destOrd="0" presId="urn:microsoft.com/office/officeart/2005/8/layout/target3"/>
    <dgm:cxn modelId="{E8F43EC5-93D3-4163-AE00-01FFE28D59F0}" type="presOf" srcId="{B651F6E3-6281-48DB-9319-2AEAFDAE7572}" destId="{619D679B-A015-4ECF-8348-D1034C574F40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35EAB31F-3107-4AAB-B8DF-E4DB62F50181}" type="presOf" srcId="{D1D4F407-5343-4D3F-B5B9-D407B03CAEB4}" destId="{D005CE8C-CC26-4C3E-AC11-E15060ECD759}" srcOrd="0" destOrd="0" presId="urn:microsoft.com/office/officeart/2005/8/layout/target3"/>
    <dgm:cxn modelId="{782E668A-BF3B-4B35-9DDE-66877E4FA238}" type="presOf" srcId="{D1D4F407-5343-4D3F-B5B9-D407B03CAEB4}" destId="{AED2198E-93D5-4001-81B4-73124B309672}" srcOrd="1" destOrd="0" presId="urn:microsoft.com/office/officeart/2005/8/layout/target3"/>
    <dgm:cxn modelId="{F3ECA9C3-2050-43E4-BA1D-9447590D50F7}" type="presOf" srcId="{D8197B8C-B260-4A16-BDF4-0947B075E274}" destId="{25B08C86-7E15-44DC-BE7F-FFB55DD49D12}" srcOrd="0" destOrd="0" presId="urn:microsoft.com/office/officeart/2005/8/layout/target3"/>
    <dgm:cxn modelId="{D693BFEB-A3CE-400F-8617-52B263BC00AC}" type="presOf" srcId="{D1B46980-6531-4606-95E6-44980827E919}" destId="{2BE915AB-18AA-4053-B92C-3BFC9ED204BB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22862202-E5D9-4896-931C-491866256037}" type="presOf" srcId="{B651F6E3-6281-48DB-9319-2AEAFDAE7572}" destId="{6BB5E863-4638-4E1D-BFDE-399D028AC4ED}" srcOrd="1" destOrd="0" presId="urn:microsoft.com/office/officeart/2005/8/layout/target3"/>
    <dgm:cxn modelId="{EC114662-5B79-4547-BA4E-DAA81B54EC0E}" type="presOf" srcId="{757F3AB3-0718-4624-B441-E567A8F0AB56}" destId="{333A1088-737F-45CB-B68E-254E46348037}" srcOrd="0" destOrd="0" presId="urn:microsoft.com/office/officeart/2005/8/layout/target3"/>
    <dgm:cxn modelId="{CD8381FB-AD01-4B14-B241-50FC57120FAE}" type="presOf" srcId="{D1B46980-6531-4606-95E6-44980827E919}" destId="{6140AFEC-043D-4C43-A2F9-D0F5331DF3A3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3E5B98D0-C17C-4867-8A44-A4ED0C529408}" type="presParOf" srcId="{333A1088-737F-45CB-B68E-254E46348037}" destId="{F5ABB229-8D3B-4694-996A-96F23CF14429}" srcOrd="0" destOrd="0" presId="urn:microsoft.com/office/officeart/2005/8/layout/target3"/>
    <dgm:cxn modelId="{2783A335-75FD-44A9-974A-04A9C7B24B5D}" type="presParOf" srcId="{333A1088-737F-45CB-B68E-254E46348037}" destId="{F41139FD-01EE-4571-8B17-4FB00FC51163}" srcOrd="1" destOrd="0" presId="urn:microsoft.com/office/officeart/2005/8/layout/target3"/>
    <dgm:cxn modelId="{536CAC54-B2DF-49CE-918B-A185C875F641}" type="presParOf" srcId="{333A1088-737F-45CB-B68E-254E46348037}" destId="{D005CE8C-CC26-4C3E-AC11-E15060ECD759}" srcOrd="2" destOrd="0" presId="urn:microsoft.com/office/officeart/2005/8/layout/target3"/>
    <dgm:cxn modelId="{91741121-7E7C-451D-9E1B-E29125DAE649}" type="presParOf" srcId="{333A1088-737F-45CB-B68E-254E46348037}" destId="{2C702D82-9B77-49B7-9568-BB8EB47C3372}" srcOrd="3" destOrd="0" presId="urn:microsoft.com/office/officeart/2005/8/layout/target3"/>
    <dgm:cxn modelId="{98F28A67-F3D9-451F-B088-0CD3C52868BA}" type="presParOf" srcId="{333A1088-737F-45CB-B68E-254E46348037}" destId="{A52A0455-90FF-4808-ABD0-F02540D31D5A}" srcOrd="4" destOrd="0" presId="urn:microsoft.com/office/officeart/2005/8/layout/target3"/>
    <dgm:cxn modelId="{0244DDCF-B089-4FF4-88F6-3866423783E5}" type="presParOf" srcId="{333A1088-737F-45CB-B68E-254E46348037}" destId="{6140AFEC-043D-4C43-A2F9-D0F5331DF3A3}" srcOrd="5" destOrd="0" presId="urn:microsoft.com/office/officeart/2005/8/layout/target3"/>
    <dgm:cxn modelId="{72806A1E-6964-47F7-9A2F-C6A524696744}" type="presParOf" srcId="{333A1088-737F-45CB-B68E-254E46348037}" destId="{9358AC05-5D7D-4327-9F80-1AD486AEA664}" srcOrd="6" destOrd="0" presId="urn:microsoft.com/office/officeart/2005/8/layout/target3"/>
    <dgm:cxn modelId="{CDAD1D2D-0D0B-457E-B869-558B37C9A6DB}" type="presParOf" srcId="{333A1088-737F-45CB-B68E-254E46348037}" destId="{313FC574-E1CD-4FB4-B054-0B805CE0447D}" srcOrd="7" destOrd="0" presId="urn:microsoft.com/office/officeart/2005/8/layout/target3"/>
    <dgm:cxn modelId="{760901F3-767A-4E08-861F-DDD35177BE0E}" type="presParOf" srcId="{333A1088-737F-45CB-B68E-254E46348037}" destId="{619D679B-A015-4ECF-8348-D1034C574F40}" srcOrd="8" destOrd="0" presId="urn:microsoft.com/office/officeart/2005/8/layout/target3"/>
    <dgm:cxn modelId="{7E9B07A0-E080-4BAD-B0BC-39D6E3C30CB6}" type="presParOf" srcId="{333A1088-737F-45CB-B68E-254E46348037}" destId="{322283A8-4A27-4CDA-BAE3-F381106A9174}" srcOrd="9" destOrd="0" presId="urn:microsoft.com/office/officeart/2005/8/layout/target3"/>
    <dgm:cxn modelId="{13EDCFF6-C52F-4EB9-A64B-FEA40375F559}" type="presParOf" srcId="{333A1088-737F-45CB-B68E-254E46348037}" destId="{FFC9F71D-1B4F-4AD9-A4A6-86ADEFC8AF5C}" srcOrd="10" destOrd="0" presId="urn:microsoft.com/office/officeart/2005/8/layout/target3"/>
    <dgm:cxn modelId="{8FADB298-5C63-47B8-AF1D-CF07B263109C}" type="presParOf" srcId="{333A1088-737F-45CB-B68E-254E46348037}" destId="{25B08C86-7E15-44DC-BE7F-FFB55DD49D12}" srcOrd="11" destOrd="0" presId="urn:microsoft.com/office/officeart/2005/8/layout/target3"/>
    <dgm:cxn modelId="{1F1D2DF3-8687-4BE6-B0BA-5A008243C25C}" type="presParOf" srcId="{333A1088-737F-45CB-B68E-254E46348037}" destId="{76644BE8-9D7C-4C09-B250-3D10AF48CBB7}" srcOrd="12" destOrd="0" presId="urn:microsoft.com/office/officeart/2005/8/layout/target3"/>
    <dgm:cxn modelId="{1431A7CC-7281-4748-9749-C5C83BF85FFB}" type="presParOf" srcId="{333A1088-737F-45CB-B68E-254E46348037}" destId="{EE85B701-7295-41C0-BA7A-34D3756A2AE6}" srcOrd="13" destOrd="0" presId="urn:microsoft.com/office/officeart/2005/8/layout/target3"/>
    <dgm:cxn modelId="{99B8F856-8CAB-4D6F-BA15-26E2827C2CA4}" type="presParOf" srcId="{333A1088-737F-45CB-B68E-254E46348037}" destId="{8BEBB6EC-1DAA-4CAC-8A25-BC0FCBD5DBD5}" srcOrd="14" destOrd="0" presId="urn:microsoft.com/office/officeart/2005/8/layout/target3"/>
    <dgm:cxn modelId="{CFEEE72F-002F-4D65-A902-1DF1B2EC6093}" type="presParOf" srcId="{333A1088-737F-45CB-B68E-254E46348037}" destId="{AED2198E-93D5-4001-81B4-73124B309672}" srcOrd="15" destOrd="0" presId="urn:microsoft.com/office/officeart/2005/8/layout/target3"/>
    <dgm:cxn modelId="{32EEF34D-7F9A-4740-966C-59493B8C4A66}" type="presParOf" srcId="{333A1088-737F-45CB-B68E-254E46348037}" destId="{2BE915AB-18AA-4053-B92C-3BFC9ED204BB}" srcOrd="16" destOrd="0" presId="urn:microsoft.com/office/officeart/2005/8/layout/target3"/>
    <dgm:cxn modelId="{62916DC3-785D-4D03-AE0F-4687D5F3F177}" type="presParOf" srcId="{333A1088-737F-45CB-B68E-254E46348037}" destId="{6BB5E863-4638-4E1D-BFDE-399D028AC4ED}" srcOrd="17" destOrd="0" presId="urn:microsoft.com/office/officeart/2005/8/layout/target3"/>
    <dgm:cxn modelId="{54A382C7-F686-4198-9B33-B7B6B557D4B5}" type="presParOf" srcId="{333A1088-737F-45CB-B68E-254E46348037}" destId="{5A5FFA88-C948-4069-8E93-59FA12366E83}" srcOrd="18" destOrd="0" presId="urn:microsoft.com/office/officeart/2005/8/layout/target3"/>
    <dgm:cxn modelId="{24540D7E-E001-41C3-81A4-0C2A31A4302E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73857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Dolní Benešov</a:t>
          </a:r>
        </a:p>
      </dsp:txBody>
      <dsp:txXfrm>
        <a:off x="1273857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Marcela Bilíková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 VY_32_INOVACE_07_ČESKÝ JAZYK, 5. ROČ.</a:t>
          </a:r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Slovní druhy</a:t>
          </a:r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56185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CZ.1.07/1.4.00/21.1262</a:t>
          </a:r>
          <a:endParaRPr lang="cs-CZ" sz="2000" kern="1200" dirty="0"/>
        </a:p>
      </dsp:txBody>
      <dsp:txXfrm>
        <a:off x="1273857" y="1656185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18.12.2012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18.12.2012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18.12.2012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18.12.2012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18.12.2012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18.12.2012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18.12.2012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757983603"/>
              </p:ext>
            </p:extLst>
          </p:nvPr>
        </p:nvGraphicFramePr>
        <p:xfrm>
          <a:off x="539552" y="1700808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929828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Materiál slouží k procvičování slovních druhů. Žáci zapisují číslicemi slovní druhy do sešitů. Pod každou větou se po kliknutí objeví správné řešení.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23494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5865515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Nemocné děti musí občas jezdit do lázní. 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Dětská léčebna je i v Luhačovicích, kde se léčí hlavně nemocné průdušky. 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Malí pacienti pobývají v lázních téměř dva měsíce. 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Myslíte si, že se jim stýská? 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2195736" y="908720"/>
            <a:ext cx="43204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2 – 1 – 5 – 6 – 5 – 7 – 1 </a:t>
            </a:r>
            <a:endParaRPr lang="cs-CZ" sz="28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1115616" y="2564904"/>
            <a:ext cx="64807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2 – 1 – 5 – 8 – 7 – 1 – 6 – 3 – 5 – 6 – 2 – 1  </a:t>
            </a:r>
            <a:endParaRPr lang="cs-CZ" sz="28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2195736" y="4077072"/>
            <a:ext cx="41044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2 – 1 – 5 – 7 – 1 – 6 – 4 – 1 </a:t>
            </a:r>
            <a:endParaRPr lang="cs-CZ" sz="28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2652580" y="5301208"/>
            <a:ext cx="36724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5 – 3 – 8 – 3 – 3 – 5 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116479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Mají program od šesti od rána do osmi večer. 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Léčení se střídá s hrou a odpočinkem.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Hned po příjezdu poznají obětavé sestřičky a laskavé lékaře, seznámí se s novými kamarády.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Na stýskání prostě nezbývá čas. 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1979712" y="1052736"/>
            <a:ext cx="46805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5 – 1 – 7 – 4 – 7 – 1 – 7 – 4 – 6 </a:t>
            </a:r>
            <a:endParaRPr lang="cs-CZ" sz="28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2555776" y="2204864"/>
            <a:ext cx="43924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1 – 3 – 5 – 8 – 1 – 8 – 1 </a:t>
            </a:r>
            <a:endParaRPr lang="cs-CZ" sz="28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755576" y="3861047"/>
            <a:ext cx="7704856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6 – 7 – 1 – 5 – 2 – 1 – 8 – 2 – 1 – 5 – 3 – 7 – 2 – 1 </a:t>
            </a:r>
          </a:p>
          <a:p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2931693" y="5013176"/>
            <a:ext cx="39604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7 – 1 – 6 – 5 – 1 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0230102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>
                <a:latin typeface="Comic Sans MS" pitchFamily="66" charset="0"/>
              </a:rPr>
              <a:t>Veškerý text je vytvořen autorem materiálu. </a:t>
            </a:r>
          </a:p>
          <a:p>
            <a:pPr marL="0" indent="0">
              <a:buNone/>
            </a:pPr>
            <a:r>
              <a:rPr lang="cs-CZ" smtClean="0"/>
              <a:t>26.11.2011</a:t>
            </a: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66106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</TotalTime>
  <Words>271</Words>
  <Application>Microsoft Office PowerPoint</Application>
  <PresentationFormat>Předvádění na obrazovce (4:3)</PresentationFormat>
  <Paragraphs>32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sady Office</vt:lpstr>
      <vt:lpstr>Prezentace aplikace PowerPoint</vt:lpstr>
      <vt:lpstr>Anotace</vt:lpstr>
      <vt:lpstr>Prezentace aplikace PowerPoint</vt:lpstr>
      <vt:lpstr>Prezentace aplikace PowerPoint</vt:lpstr>
      <vt:lpstr>Citace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Marcela</dc:creator>
  <cp:lastModifiedBy>Marcela</cp:lastModifiedBy>
  <cp:revision>6</cp:revision>
  <dcterms:created xsi:type="dcterms:W3CDTF">2011-11-26T16:48:22Z</dcterms:created>
  <dcterms:modified xsi:type="dcterms:W3CDTF">2012-12-18T18:01:31Z</dcterms:modified>
</cp:coreProperties>
</file>