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VY_32_INOVACE_08_ČESKÝ JAZYK, 5. ROČ.</a:t>
          </a: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Bilíková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Přídavná jména</a:t>
          </a:r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47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 custLinFactNeighborX="343" custLinFactNeighborY="6292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796A28-D246-4402-9406-37583683F4DF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B60B0262-1BC6-4484-8B04-5560B8E12904}" type="presOf" srcId="{D1D4F407-5343-4D3F-B5B9-D407B03CAEB4}" destId="{D005CE8C-CC26-4C3E-AC11-E15060ECD759}" srcOrd="0" destOrd="0" presId="urn:microsoft.com/office/officeart/2005/8/layout/target3"/>
    <dgm:cxn modelId="{53F9D3EB-4ADD-4792-9D3D-88B7D91EE033}" type="presOf" srcId="{4C35D32F-0EAB-4CD7-82EE-45574DC2A586}" destId="{8BEBB6EC-1DAA-4CAC-8A25-BC0FCBD5DBD5}" srcOrd="0" destOrd="0" presId="urn:microsoft.com/office/officeart/2005/8/layout/target3"/>
    <dgm:cxn modelId="{83B57565-2519-4A0F-9EF5-0100482E9102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5572A62-883A-4844-9F0C-3154EC785CEB}" type="presOf" srcId="{D1B46980-6531-4606-95E6-44980827E919}" destId="{6140AFEC-043D-4C43-A2F9-D0F5331DF3A3}" srcOrd="0" destOrd="0" presId="urn:microsoft.com/office/officeart/2005/8/layout/target3"/>
    <dgm:cxn modelId="{0BC5DDEE-D60F-4BE7-A6E6-2823FDB7B26E}" type="presOf" srcId="{D8197B8C-B260-4A16-BDF4-0947B075E274}" destId="{25B08C86-7E15-44DC-BE7F-FFB55DD49D12}" srcOrd="0" destOrd="0" presId="urn:microsoft.com/office/officeart/2005/8/layout/target3"/>
    <dgm:cxn modelId="{BCFD1F6B-FEEF-4239-AA5E-111C2FF03262}" type="presOf" srcId="{B651F6E3-6281-48DB-9319-2AEAFDAE7572}" destId="{619D679B-A015-4ECF-8348-D1034C574F40}" srcOrd="0" destOrd="0" presId="urn:microsoft.com/office/officeart/2005/8/layout/target3"/>
    <dgm:cxn modelId="{4D00229E-DD39-480F-AA76-8A90E258FCFB}" type="presOf" srcId="{D1D4F407-5343-4D3F-B5B9-D407B03CAEB4}" destId="{AED2198E-93D5-4001-81B4-73124B309672}" srcOrd="1" destOrd="0" presId="urn:microsoft.com/office/officeart/2005/8/layout/target3"/>
    <dgm:cxn modelId="{58653182-7CA2-41D4-95F3-54F5118EC64C}" type="presOf" srcId="{B651F6E3-6281-48DB-9319-2AEAFDAE7572}" destId="{6BB5E863-4638-4E1D-BFDE-399D028AC4ED}" srcOrd="1" destOrd="0" presId="urn:microsoft.com/office/officeart/2005/8/layout/target3"/>
    <dgm:cxn modelId="{5202D09E-5DE8-45E4-A80E-060D028623AE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B62FB3CD-AECD-4B6E-9F95-5064F3AE8648}" type="presOf" srcId="{D8197B8C-B260-4A16-BDF4-0947B075E274}" destId="{5A5FFA88-C948-4069-8E93-59FA12366E83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FFE9515-1224-46E1-BF4D-5C3C254BECB0}" type="presParOf" srcId="{333A1088-737F-45CB-B68E-254E46348037}" destId="{F5ABB229-8D3B-4694-996A-96F23CF14429}" srcOrd="0" destOrd="0" presId="urn:microsoft.com/office/officeart/2005/8/layout/target3"/>
    <dgm:cxn modelId="{7D46292F-2C64-407F-9A0C-CB102299A6C8}" type="presParOf" srcId="{333A1088-737F-45CB-B68E-254E46348037}" destId="{F41139FD-01EE-4571-8B17-4FB00FC51163}" srcOrd="1" destOrd="0" presId="urn:microsoft.com/office/officeart/2005/8/layout/target3"/>
    <dgm:cxn modelId="{5072C1E0-7690-410D-BCC4-DC104E7B9B4D}" type="presParOf" srcId="{333A1088-737F-45CB-B68E-254E46348037}" destId="{D005CE8C-CC26-4C3E-AC11-E15060ECD759}" srcOrd="2" destOrd="0" presId="urn:microsoft.com/office/officeart/2005/8/layout/target3"/>
    <dgm:cxn modelId="{ED6DD23F-13F8-4AA2-A186-3626D1A7E0CC}" type="presParOf" srcId="{333A1088-737F-45CB-B68E-254E46348037}" destId="{2C702D82-9B77-49B7-9568-BB8EB47C3372}" srcOrd="3" destOrd="0" presId="urn:microsoft.com/office/officeart/2005/8/layout/target3"/>
    <dgm:cxn modelId="{83CC5AE8-109F-4CB5-9BD2-8473D1C858AD}" type="presParOf" srcId="{333A1088-737F-45CB-B68E-254E46348037}" destId="{A52A0455-90FF-4808-ABD0-F02540D31D5A}" srcOrd="4" destOrd="0" presId="urn:microsoft.com/office/officeart/2005/8/layout/target3"/>
    <dgm:cxn modelId="{8F592706-E6C6-4704-A804-2AB4CD950C40}" type="presParOf" srcId="{333A1088-737F-45CB-B68E-254E46348037}" destId="{6140AFEC-043D-4C43-A2F9-D0F5331DF3A3}" srcOrd="5" destOrd="0" presId="urn:microsoft.com/office/officeart/2005/8/layout/target3"/>
    <dgm:cxn modelId="{25B01B2E-0C97-40CF-8034-21A9F8C7E9D6}" type="presParOf" srcId="{333A1088-737F-45CB-B68E-254E46348037}" destId="{9358AC05-5D7D-4327-9F80-1AD486AEA664}" srcOrd="6" destOrd="0" presId="urn:microsoft.com/office/officeart/2005/8/layout/target3"/>
    <dgm:cxn modelId="{CCE1DCD7-EB01-43A7-B5BD-4D4A5DBF4CF9}" type="presParOf" srcId="{333A1088-737F-45CB-B68E-254E46348037}" destId="{313FC574-E1CD-4FB4-B054-0B805CE0447D}" srcOrd="7" destOrd="0" presId="urn:microsoft.com/office/officeart/2005/8/layout/target3"/>
    <dgm:cxn modelId="{57EDBAAA-E3AD-4EBD-A8CB-B08C42E98885}" type="presParOf" srcId="{333A1088-737F-45CB-B68E-254E46348037}" destId="{619D679B-A015-4ECF-8348-D1034C574F40}" srcOrd="8" destOrd="0" presId="urn:microsoft.com/office/officeart/2005/8/layout/target3"/>
    <dgm:cxn modelId="{1D765B9B-E6A4-451B-B698-093EEC608CCE}" type="presParOf" srcId="{333A1088-737F-45CB-B68E-254E46348037}" destId="{322283A8-4A27-4CDA-BAE3-F381106A9174}" srcOrd="9" destOrd="0" presId="urn:microsoft.com/office/officeart/2005/8/layout/target3"/>
    <dgm:cxn modelId="{322F7E49-43FC-4EC6-AAE6-6AFF4291D531}" type="presParOf" srcId="{333A1088-737F-45CB-B68E-254E46348037}" destId="{FFC9F71D-1B4F-4AD9-A4A6-86ADEFC8AF5C}" srcOrd="10" destOrd="0" presId="urn:microsoft.com/office/officeart/2005/8/layout/target3"/>
    <dgm:cxn modelId="{9381CD5C-723D-4AA6-A181-19EDC75776F2}" type="presParOf" srcId="{333A1088-737F-45CB-B68E-254E46348037}" destId="{25B08C86-7E15-44DC-BE7F-FFB55DD49D12}" srcOrd="11" destOrd="0" presId="urn:microsoft.com/office/officeart/2005/8/layout/target3"/>
    <dgm:cxn modelId="{866E103C-A9A7-43FA-970A-1FE26F7ECD94}" type="presParOf" srcId="{333A1088-737F-45CB-B68E-254E46348037}" destId="{76644BE8-9D7C-4C09-B250-3D10AF48CBB7}" srcOrd="12" destOrd="0" presId="urn:microsoft.com/office/officeart/2005/8/layout/target3"/>
    <dgm:cxn modelId="{0AF46CB4-8B2A-4A08-BCE3-3B5739311FCE}" type="presParOf" srcId="{333A1088-737F-45CB-B68E-254E46348037}" destId="{EE85B701-7295-41C0-BA7A-34D3756A2AE6}" srcOrd="13" destOrd="0" presId="urn:microsoft.com/office/officeart/2005/8/layout/target3"/>
    <dgm:cxn modelId="{8D495CA5-37B9-4FB4-AA4F-CC0AB839F57C}" type="presParOf" srcId="{333A1088-737F-45CB-B68E-254E46348037}" destId="{8BEBB6EC-1DAA-4CAC-8A25-BC0FCBD5DBD5}" srcOrd="14" destOrd="0" presId="urn:microsoft.com/office/officeart/2005/8/layout/target3"/>
    <dgm:cxn modelId="{C95E4D47-FDCA-4482-B76C-22E371857FBA}" type="presParOf" srcId="{333A1088-737F-45CB-B68E-254E46348037}" destId="{AED2198E-93D5-4001-81B4-73124B309672}" srcOrd="15" destOrd="0" presId="urn:microsoft.com/office/officeart/2005/8/layout/target3"/>
    <dgm:cxn modelId="{C7A5FA59-0FC5-44CA-AFB4-C1CA4AFEA432}" type="presParOf" srcId="{333A1088-737F-45CB-B68E-254E46348037}" destId="{2BE915AB-18AA-4053-B92C-3BFC9ED204BB}" srcOrd="16" destOrd="0" presId="urn:microsoft.com/office/officeart/2005/8/layout/target3"/>
    <dgm:cxn modelId="{38B5BE32-358F-44F9-AEDE-C215E8F62BB7}" type="presParOf" srcId="{333A1088-737F-45CB-B68E-254E46348037}" destId="{6BB5E863-4638-4E1D-BFDE-399D028AC4ED}" srcOrd="17" destOrd="0" presId="urn:microsoft.com/office/officeart/2005/8/layout/target3"/>
    <dgm:cxn modelId="{34D28361-45CE-47FF-9105-C304125E2AF1}" type="presParOf" srcId="{333A1088-737F-45CB-B68E-254E46348037}" destId="{5A5FFA88-C948-4069-8E93-59FA12366E83}" srcOrd="18" destOrd="0" presId="urn:microsoft.com/office/officeart/2005/8/layout/target3"/>
    <dgm:cxn modelId="{45253EC0-E787-43AF-9591-E1CBDC074F6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Bilíková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VY_32_INOVACE_08_ČESKÝ JAZYK, 5. ROČ.</a:t>
          </a: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Přídavná jména</a:t>
          </a: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56185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56185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58449643"/>
              </p:ext>
            </p:extLst>
          </p:nvPr>
        </p:nvGraphicFramePr>
        <p:xfrm>
          <a:off x="539552" y="1700808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64566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z podstatných jmen vytvářejí přídavná </a:t>
            </a:r>
            <a:r>
              <a:rPr lang="cs-CZ" dirty="0" smtClean="0"/>
              <a:t>jména a určují jejich druh. Správná </a:t>
            </a:r>
            <a:r>
              <a:rPr lang="cs-CZ" dirty="0" smtClean="0"/>
              <a:t>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337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67" y="5375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600" b="1" dirty="0" smtClean="0"/>
              <a:t>Z podstatných jmen v závorkách utvořte přídavná </a:t>
            </a:r>
            <a:r>
              <a:rPr lang="cs-CZ" sz="2600" b="1" dirty="0" smtClean="0"/>
              <a:t>jména a určete jejich druh. </a:t>
            </a:r>
            <a:endParaRPr lang="cs-CZ" sz="2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(housle) klíč – </a:t>
            </a:r>
          </a:p>
          <a:p>
            <a:pPr marL="0" indent="0">
              <a:buNone/>
            </a:pPr>
            <a:r>
              <a:rPr lang="cs-CZ" dirty="0" smtClean="0"/>
              <a:t>(Pavel) sestry – </a:t>
            </a:r>
          </a:p>
          <a:p>
            <a:pPr marL="0" indent="0">
              <a:buNone/>
            </a:pPr>
            <a:r>
              <a:rPr lang="cs-CZ" dirty="0" smtClean="0"/>
              <a:t>(šunka) pěna – </a:t>
            </a:r>
          </a:p>
          <a:p>
            <a:pPr marL="0" indent="0">
              <a:buNone/>
            </a:pPr>
            <a:r>
              <a:rPr lang="cs-CZ" dirty="0" smtClean="0"/>
              <a:t>(hlad) vlk – </a:t>
            </a:r>
          </a:p>
          <a:p>
            <a:pPr marL="0" indent="0">
              <a:buNone/>
            </a:pPr>
            <a:r>
              <a:rPr lang="cs-CZ" dirty="0" smtClean="0"/>
              <a:t>(babička) koťata – </a:t>
            </a:r>
          </a:p>
          <a:p>
            <a:pPr marL="0" indent="0">
              <a:buNone/>
            </a:pPr>
            <a:r>
              <a:rPr lang="cs-CZ" dirty="0" smtClean="0"/>
              <a:t>(jaro) květiny – </a:t>
            </a:r>
          </a:p>
          <a:p>
            <a:pPr marL="0" indent="0">
              <a:buNone/>
            </a:pPr>
            <a:r>
              <a:rPr lang="cs-CZ" dirty="0" smtClean="0"/>
              <a:t>(David) kalhoty – </a:t>
            </a:r>
          </a:p>
          <a:p>
            <a:pPr marL="0" indent="0">
              <a:buNone/>
            </a:pPr>
            <a:r>
              <a:rPr lang="cs-CZ" dirty="0" smtClean="0"/>
              <a:t>(škola) řád – </a:t>
            </a:r>
          </a:p>
          <a:p>
            <a:pPr marL="0" indent="0">
              <a:buNone/>
            </a:pPr>
            <a:r>
              <a:rPr lang="cs-CZ" dirty="0" smtClean="0"/>
              <a:t>(dědeček) hůlka – 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843808" y="980728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houslový klíč  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9832" y="1593151"/>
            <a:ext cx="568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Pavlovy sestry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131840" y="2196153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šunková pěna  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11760" y="2762700"/>
            <a:ext cx="77768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hladový vlk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480583" y="3347474"/>
            <a:ext cx="61206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abiččina koťata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013333" y="3932248"/>
            <a:ext cx="43924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jarní květiny 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312368" y="4517023"/>
            <a:ext cx="4932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Davidovy kalhoty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071501"/>
            <a:ext cx="5102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š</a:t>
            </a:r>
            <a:r>
              <a:rPr lang="cs-CZ" sz="3200" dirty="0" smtClean="0"/>
              <a:t>kolní řád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428257" y="5656276"/>
            <a:ext cx="54366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ědečkova hůlka 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972017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- tvrdé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436095" y="1556792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508104" y="2204864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- tvrdé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355976" y="2780928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- tvrdé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183795" y="3348281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1787" y="4500409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6156176" y="5661248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40052" y="3933056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 - měkké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75956" y="5076473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 - měkké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8505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6" grpId="0"/>
      <p:bldP spid="17" grpId="0"/>
      <p:bldP spid="18" grpId="0"/>
      <p:bldP spid="19" grpId="0"/>
      <p:bldP spid="21" grpId="0"/>
      <p:bldP spid="2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68896"/>
            <a:ext cx="8229600" cy="6453336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(včela) med – </a:t>
            </a:r>
          </a:p>
          <a:p>
            <a:pPr marL="0" indent="0">
              <a:buNone/>
            </a:pPr>
            <a:r>
              <a:rPr lang="cs-CZ" dirty="0" smtClean="0"/>
              <a:t>(podzim) počasí – </a:t>
            </a:r>
          </a:p>
          <a:p>
            <a:pPr marL="0" indent="0">
              <a:buNone/>
            </a:pPr>
            <a:r>
              <a:rPr lang="cs-CZ" dirty="0" smtClean="0"/>
              <a:t>(Hrubín) verše – </a:t>
            </a:r>
          </a:p>
          <a:p>
            <a:pPr marL="0" indent="0">
              <a:buNone/>
            </a:pPr>
            <a:r>
              <a:rPr lang="cs-CZ" dirty="0" smtClean="0"/>
              <a:t>(maminka) šaty – </a:t>
            </a:r>
          </a:p>
          <a:p>
            <a:pPr marL="0" indent="0">
              <a:buNone/>
            </a:pPr>
            <a:r>
              <a:rPr lang="cs-CZ" dirty="0" smtClean="0"/>
              <a:t>(Popelka) střevíčky – </a:t>
            </a:r>
          </a:p>
          <a:p>
            <a:pPr marL="0" indent="0">
              <a:buNone/>
            </a:pPr>
            <a:r>
              <a:rPr lang="cs-CZ" dirty="0" smtClean="0"/>
              <a:t>(brambory) knedlík – </a:t>
            </a:r>
          </a:p>
          <a:p>
            <a:pPr marL="0" indent="0">
              <a:buNone/>
            </a:pPr>
            <a:r>
              <a:rPr lang="cs-CZ" dirty="0" smtClean="0"/>
              <a:t>(soused) pes – </a:t>
            </a:r>
          </a:p>
          <a:p>
            <a:pPr marL="0" indent="0">
              <a:buNone/>
            </a:pPr>
            <a:r>
              <a:rPr lang="cs-CZ" dirty="0" smtClean="0"/>
              <a:t>(motýl) křídla – </a:t>
            </a:r>
          </a:p>
          <a:p>
            <a:pPr marL="0" indent="0">
              <a:buNone/>
            </a:pPr>
            <a:r>
              <a:rPr lang="cs-CZ" dirty="0" smtClean="0"/>
              <a:t>(děti) hřiště – </a:t>
            </a:r>
          </a:p>
          <a:p>
            <a:pPr marL="0" indent="0">
              <a:buNone/>
            </a:pPr>
            <a:r>
              <a:rPr lang="cs-CZ" dirty="0" smtClean="0"/>
              <a:t>(papír) sáček – 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08742" y="395953"/>
            <a:ext cx="31683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včelí med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980728"/>
            <a:ext cx="52565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odzimní počasí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1548081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Hrubínovy verše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131840" y="2124145"/>
            <a:ext cx="92890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maminčiny šaty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35896" y="2700209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Popelčiny střevíčky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79912" y="3348281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b</a:t>
            </a:r>
            <a:r>
              <a:rPr lang="cs-CZ" sz="3200" dirty="0" smtClean="0"/>
              <a:t>ramborový knedlík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699792" y="3924345"/>
            <a:ext cx="34563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s</a:t>
            </a:r>
            <a:r>
              <a:rPr lang="cs-CZ" sz="3200" dirty="0" smtClean="0"/>
              <a:t>ousedův pes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71800" y="4500409"/>
            <a:ext cx="640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m</a:t>
            </a:r>
            <a:r>
              <a:rPr lang="cs-CZ" sz="3200" dirty="0" smtClean="0"/>
              <a:t>otýlí křídla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55776" y="5076473"/>
            <a:ext cx="48965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d</a:t>
            </a:r>
            <a:r>
              <a:rPr lang="cs-CZ" sz="3200" dirty="0" smtClean="0"/>
              <a:t>ětské hřiště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664296" y="5652537"/>
            <a:ext cx="46440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papírový sáček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184068" y="5661248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- tvrdé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128284" y="3356992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- tvrdé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52120" y="1556792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-</a:t>
            </a:r>
            <a:r>
              <a:rPr lang="cs-CZ" sz="3200" dirty="0" smtClean="0">
                <a:solidFill>
                  <a:srgbClr val="FFC000"/>
                </a:solidFill>
              </a:rPr>
              <a:t> </a:t>
            </a:r>
            <a:r>
              <a:rPr lang="cs-CZ" sz="3200" dirty="0" smtClean="0">
                <a:solidFill>
                  <a:srgbClr val="00B050"/>
                </a:solidFill>
              </a:rPr>
              <a:t>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751747" y="2132856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6759859" y="2700209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</a:t>
            </a:r>
            <a:r>
              <a:rPr lang="cs-CZ" sz="3200" dirty="0" err="1" smtClean="0">
                <a:solidFill>
                  <a:srgbClr val="00B050"/>
                </a:solidFill>
              </a:rPr>
              <a:t>přivlast</a:t>
            </a:r>
            <a:r>
              <a:rPr lang="cs-CZ" sz="3200" dirty="0" smtClean="0">
                <a:solidFill>
                  <a:srgbClr val="00B050"/>
                </a:solidFill>
              </a:rPr>
              <a:t>.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4932040" y="3933056"/>
            <a:ext cx="342876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50"/>
                </a:solidFill>
              </a:rPr>
              <a:t> - přivlastňovací</a:t>
            </a:r>
            <a:endParaRPr lang="cs-CZ" sz="3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680012" y="5085184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 - tvrdé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395953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 - měkké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832140" y="980728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 - měkké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860032" y="4500409"/>
            <a:ext cx="23402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70C0"/>
                </a:solidFill>
              </a:rPr>
              <a:t> - měkké</a:t>
            </a:r>
            <a:endParaRPr lang="cs-CZ" sz="32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1030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Veškerý text je vytvořen autorem materiálu.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17. 1. 2012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6115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266</Words>
  <Application>Microsoft Office PowerPoint</Application>
  <PresentationFormat>Předvádění na obrazovce (4:3)</PresentationFormat>
  <Paragraphs>68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Prezentace aplikace PowerPoint</vt:lpstr>
      <vt:lpstr>Anotace</vt:lpstr>
      <vt:lpstr>Z podstatných jmen v závorkách utvořte přídavná jména a určete jejich druh. 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Marcela</cp:lastModifiedBy>
  <cp:revision>9</cp:revision>
  <dcterms:created xsi:type="dcterms:W3CDTF">2012-01-17T15:57:57Z</dcterms:created>
  <dcterms:modified xsi:type="dcterms:W3CDTF">2012-02-11T15:53:16Z</dcterms:modified>
</cp:coreProperties>
</file>