
<file path=[Content_Types].xml><?xml version="1.0" encoding="utf-8"?>
<Types xmlns="http://schemas.openxmlformats.org/package/2006/content-types"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Pravopis i/í, y/ý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136C6F-1AFF-4AAC-9888-15E0BC538912}" type="presOf" srcId="{D1D4F407-5343-4D3F-B5B9-D407B03CAEB4}" destId="{D005CE8C-CC26-4C3E-AC11-E15060ECD759}" srcOrd="0" destOrd="0" presId="urn:microsoft.com/office/officeart/2005/8/layout/target3"/>
    <dgm:cxn modelId="{5F0C7605-72A3-42D6-AC24-356A1A0ECF9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662B0A-246C-4A9C-82D5-765BA8A52A3E}" type="presOf" srcId="{D1D4F407-5343-4D3F-B5B9-D407B03CAEB4}" destId="{AED2198E-93D5-4001-81B4-73124B309672}" srcOrd="1" destOrd="0" presId="urn:microsoft.com/office/officeart/2005/8/layout/target3"/>
    <dgm:cxn modelId="{F403F37C-60B1-48BC-B5CB-5D9E1C44681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6157A8-68CA-4C56-BEAA-878BEC0CE33B}" type="presOf" srcId="{4C35D32F-0EAB-4CD7-82EE-45574DC2A586}" destId="{890E4F0B-2866-4A3F-A3C7-2A14B1797930}" srcOrd="1" destOrd="0" presId="urn:microsoft.com/office/officeart/2005/8/layout/target3"/>
    <dgm:cxn modelId="{FE0D4373-4787-4307-8377-A6DD30DE5676}" type="presOf" srcId="{D1B46980-6531-4606-95E6-44980827E919}" destId="{6140AFEC-043D-4C43-A2F9-D0F5331DF3A3}" srcOrd="0" destOrd="0" presId="urn:microsoft.com/office/officeart/2005/8/layout/target3"/>
    <dgm:cxn modelId="{080386AB-EB3C-460F-A694-E9D4053CCF6C}" type="presOf" srcId="{B651F6E3-6281-48DB-9319-2AEAFDAE7572}" destId="{6BB5E863-4638-4E1D-BFDE-399D028AC4ED}" srcOrd="1" destOrd="0" presId="urn:microsoft.com/office/officeart/2005/8/layout/target3"/>
    <dgm:cxn modelId="{D4016091-B974-4C32-9621-5F4457AD97BC}" type="presOf" srcId="{D8197B8C-B260-4A16-BDF4-0947B075E274}" destId="{5A5FFA88-C948-4069-8E93-59FA12366E83}" srcOrd="1" destOrd="0" presId="urn:microsoft.com/office/officeart/2005/8/layout/target3"/>
    <dgm:cxn modelId="{548A1A45-8020-4E02-B535-F5F3E8A334BB}" type="presOf" srcId="{D1B46980-6531-4606-95E6-44980827E919}" destId="{2BE915AB-18AA-4053-B92C-3BFC9ED204BB}" srcOrd="1" destOrd="0" presId="urn:microsoft.com/office/officeart/2005/8/layout/target3"/>
    <dgm:cxn modelId="{D6EDB3D8-AC78-4C77-8A7B-42D5317A137D}" type="presOf" srcId="{757F3AB3-0718-4624-B441-E567A8F0AB56}" destId="{333A1088-737F-45CB-B68E-254E46348037}" srcOrd="0" destOrd="0" presId="urn:microsoft.com/office/officeart/2005/8/layout/target3"/>
    <dgm:cxn modelId="{EAE4F4C6-DB78-4720-B3A0-9A03EFE7C018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148793-16AD-459A-8136-104920B5E319}" type="presParOf" srcId="{333A1088-737F-45CB-B68E-254E46348037}" destId="{F5ABB229-8D3B-4694-996A-96F23CF14429}" srcOrd="0" destOrd="0" presId="urn:microsoft.com/office/officeart/2005/8/layout/target3"/>
    <dgm:cxn modelId="{107FB3B9-4CA5-4EF3-9715-C1BFFF5E5B7C}" type="presParOf" srcId="{333A1088-737F-45CB-B68E-254E46348037}" destId="{F41139FD-01EE-4571-8B17-4FB00FC51163}" srcOrd="1" destOrd="0" presId="urn:microsoft.com/office/officeart/2005/8/layout/target3"/>
    <dgm:cxn modelId="{05A3794D-AB77-408F-808E-406E25D1D865}" type="presParOf" srcId="{333A1088-737F-45CB-B68E-254E46348037}" destId="{D005CE8C-CC26-4C3E-AC11-E15060ECD759}" srcOrd="2" destOrd="0" presId="urn:microsoft.com/office/officeart/2005/8/layout/target3"/>
    <dgm:cxn modelId="{02F93A6F-DC46-4AC7-A63D-5DC3ED9BCEA5}" type="presParOf" srcId="{333A1088-737F-45CB-B68E-254E46348037}" destId="{2C702D82-9B77-49B7-9568-BB8EB47C3372}" srcOrd="3" destOrd="0" presId="urn:microsoft.com/office/officeart/2005/8/layout/target3"/>
    <dgm:cxn modelId="{164AF783-E36E-411D-A866-78AA97D91B82}" type="presParOf" srcId="{333A1088-737F-45CB-B68E-254E46348037}" destId="{A52A0455-90FF-4808-ABD0-F02540D31D5A}" srcOrd="4" destOrd="0" presId="urn:microsoft.com/office/officeart/2005/8/layout/target3"/>
    <dgm:cxn modelId="{FB618C96-B2C5-4028-B61F-BB7BC68F5143}" type="presParOf" srcId="{333A1088-737F-45CB-B68E-254E46348037}" destId="{6140AFEC-043D-4C43-A2F9-D0F5331DF3A3}" srcOrd="5" destOrd="0" presId="urn:microsoft.com/office/officeart/2005/8/layout/target3"/>
    <dgm:cxn modelId="{CD9D536C-8186-4F73-9335-FD082E411705}" type="presParOf" srcId="{333A1088-737F-45CB-B68E-254E46348037}" destId="{9358AC05-5D7D-4327-9F80-1AD486AEA664}" srcOrd="6" destOrd="0" presId="urn:microsoft.com/office/officeart/2005/8/layout/target3"/>
    <dgm:cxn modelId="{7C64B280-64C1-4F28-AE28-EBE4B08F2778}" type="presParOf" srcId="{333A1088-737F-45CB-B68E-254E46348037}" destId="{313FC574-E1CD-4FB4-B054-0B805CE0447D}" srcOrd="7" destOrd="0" presId="urn:microsoft.com/office/officeart/2005/8/layout/target3"/>
    <dgm:cxn modelId="{81440495-FACF-47C2-85B9-3D506EE784C3}" type="presParOf" srcId="{333A1088-737F-45CB-B68E-254E46348037}" destId="{619D679B-A015-4ECF-8348-D1034C574F40}" srcOrd="8" destOrd="0" presId="urn:microsoft.com/office/officeart/2005/8/layout/target3"/>
    <dgm:cxn modelId="{53BDE0F4-73D8-453F-A024-422A2ABFC5FF}" type="presParOf" srcId="{333A1088-737F-45CB-B68E-254E46348037}" destId="{322283A8-4A27-4CDA-BAE3-F381106A9174}" srcOrd="9" destOrd="0" presId="urn:microsoft.com/office/officeart/2005/8/layout/target3"/>
    <dgm:cxn modelId="{A4AD7BB6-90A2-40B2-BFA1-A4C8273A32CE}" type="presParOf" srcId="{333A1088-737F-45CB-B68E-254E46348037}" destId="{FFC9F71D-1B4F-4AD9-A4A6-86ADEFC8AF5C}" srcOrd="10" destOrd="0" presId="urn:microsoft.com/office/officeart/2005/8/layout/target3"/>
    <dgm:cxn modelId="{B0A44613-1270-4C5F-93F1-1883706F6049}" type="presParOf" srcId="{333A1088-737F-45CB-B68E-254E46348037}" destId="{25B08C86-7E15-44DC-BE7F-FFB55DD49D12}" srcOrd="11" destOrd="0" presId="urn:microsoft.com/office/officeart/2005/8/layout/target3"/>
    <dgm:cxn modelId="{92EA387C-4ECB-4537-83DC-014DBD06AD1A}" type="presParOf" srcId="{333A1088-737F-45CB-B68E-254E46348037}" destId="{76644BE8-9D7C-4C09-B250-3D10AF48CBB7}" srcOrd="12" destOrd="0" presId="urn:microsoft.com/office/officeart/2005/8/layout/target3"/>
    <dgm:cxn modelId="{9E693FC2-915E-4B68-9782-514B44BA580F}" type="presParOf" srcId="{333A1088-737F-45CB-B68E-254E46348037}" destId="{EE85B701-7295-41C0-BA7A-34D3756A2AE6}" srcOrd="13" destOrd="0" presId="urn:microsoft.com/office/officeart/2005/8/layout/target3"/>
    <dgm:cxn modelId="{25356859-DA73-403A-8CD8-DC59B7DC3DB5}" type="presParOf" srcId="{333A1088-737F-45CB-B68E-254E46348037}" destId="{8BEBB6EC-1DAA-4CAC-8A25-BC0FCBD5DBD5}" srcOrd="14" destOrd="0" presId="urn:microsoft.com/office/officeart/2005/8/layout/target3"/>
    <dgm:cxn modelId="{54622879-1631-44C7-9459-26A9FA06D07B}" type="presParOf" srcId="{333A1088-737F-45CB-B68E-254E46348037}" destId="{AED2198E-93D5-4001-81B4-73124B309672}" srcOrd="15" destOrd="0" presId="urn:microsoft.com/office/officeart/2005/8/layout/target3"/>
    <dgm:cxn modelId="{B3C4F8D0-A83C-48B8-BA79-A011A5EA0E8C}" type="presParOf" srcId="{333A1088-737F-45CB-B68E-254E46348037}" destId="{2BE915AB-18AA-4053-B92C-3BFC9ED204BB}" srcOrd="16" destOrd="0" presId="urn:microsoft.com/office/officeart/2005/8/layout/target3"/>
    <dgm:cxn modelId="{62B91C0A-7A56-46E2-A2DF-B3FE397B7D3A}" type="presParOf" srcId="{333A1088-737F-45CB-B68E-254E46348037}" destId="{6BB5E863-4638-4E1D-BFDE-399D028AC4ED}" srcOrd="17" destOrd="0" presId="urn:microsoft.com/office/officeart/2005/8/layout/target3"/>
    <dgm:cxn modelId="{897B91CB-EFE0-4847-9F7A-89E4A5FD67DA}" type="presParOf" srcId="{333A1088-737F-45CB-B68E-254E46348037}" destId="{5A5FFA88-C948-4069-8E93-59FA12366E83}" srcOrd="18" destOrd="0" presId="urn:microsoft.com/office/officeart/2005/8/layout/target3"/>
    <dgm:cxn modelId="{F1603E56-000D-4C66-9B40-BB0B2B3D9B9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Pravopis i/í, y/ý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1266039"/>
              </p:ext>
            </p:extLst>
          </p:nvPr>
        </p:nvGraphicFramePr>
        <p:xfrm>
          <a:off x="755576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122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ke společnému procvičování pravopisu i/í, y/ý. Žáci fixem na interaktivní tabuli doplňují neúplná slova a ústně zdůvodňují pravopis. Součástí je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08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správné koncovky </a:t>
            </a:r>
            <a:br>
              <a:rPr lang="cs-CZ" dirty="0" smtClean="0"/>
            </a:br>
            <a:r>
              <a:rPr lang="cs-CZ" dirty="0" smtClean="0"/>
              <a:t>a odůvodněte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Sušené </a:t>
            </a:r>
            <a:r>
              <a:rPr lang="cs-CZ" dirty="0" err="1" smtClean="0"/>
              <a:t>houb</a:t>
            </a:r>
            <a:r>
              <a:rPr lang="cs-CZ" dirty="0" smtClean="0"/>
              <a:t>_ v polévce m_ připomněl_ vůni </a:t>
            </a:r>
            <a:r>
              <a:rPr lang="cs-CZ" dirty="0" err="1" smtClean="0"/>
              <a:t>čerstv_ch</a:t>
            </a:r>
            <a:r>
              <a:rPr lang="cs-CZ" dirty="0" smtClean="0"/>
              <a:t> hub. S tatínkem jsme se na ně v létě vypravoval_ z tetiny chalup_. Hned v </a:t>
            </a:r>
            <a:r>
              <a:rPr lang="cs-CZ" dirty="0" err="1" smtClean="0"/>
              <a:t>pol_ch</a:t>
            </a:r>
            <a:r>
              <a:rPr lang="cs-CZ" dirty="0" smtClean="0"/>
              <a:t> mě </a:t>
            </a:r>
            <a:r>
              <a:rPr lang="cs-CZ" dirty="0" err="1" smtClean="0"/>
              <a:t>v_tala</a:t>
            </a:r>
            <a:r>
              <a:rPr lang="cs-CZ" dirty="0" smtClean="0"/>
              <a:t> světýlka </a:t>
            </a:r>
            <a:r>
              <a:rPr lang="cs-CZ" dirty="0" err="1" smtClean="0"/>
              <a:t>bíl_ch</a:t>
            </a:r>
            <a:r>
              <a:rPr lang="cs-CZ" dirty="0" smtClean="0"/>
              <a:t> špiček. Po </a:t>
            </a:r>
            <a:r>
              <a:rPr lang="cs-CZ" dirty="0" err="1" smtClean="0"/>
              <a:t>les_ch</a:t>
            </a:r>
            <a:r>
              <a:rPr lang="cs-CZ" dirty="0" smtClean="0"/>
              <a:t> s sebou </a:t>
            </a:r>
            <a:r>
              <a:rPr lang="cs-CZ" dirty="0" err="1" smtClean="0"/>
              <a:t>nos_l</a:t>
            </a:r>
            <a:r>
              <a:rPr lang="cs-CZ" dirty="0" smtClean="0"/>
              <a:t> táta hůl. Spleť </a:t>
            </a:r>
            <a:r>
              <a:rPr lang="cs-CZ" dirty="0" err="1" smtClean="0"/>
              <a:t>smrkov_ch</a:t>
            </a:r>
            <a:r>
              <a:rPr lang="cs-CZ" dirty="0" smtClean="0"/>
              <a:t> </a:t>
            </a:r>
            <a:r>
              <a:rPr lang="cs-CZ" dirty="0" err="1" smtClean="0"/>
              <a:t>větv</a:t>
            </a:r>
            <a:r>
              <a:rPr lang="cs-CZ" dirty="0" smtClean="0"/>
              <a:t>_ a husté </a:t>
            </a:r>
            <a:r>
              <a:rPr lang="cs-CZ" dirty="0" err="1" smtClean="0"/>
              <a:t>mláz</a:t>
            </a:r>
            <a:r>
              <a:rPr lang="cs-CZ" dirty="0" smtClean="0"/>
              <a:t>_ se dal_ hol_ </a:t>
            </a:r>
            <a:r>
              <a:rPr lang="cs-CZ" dirty="0" err="1" smtClean="0"/>
              <a:t>le_ce</a:t>
            </a:r>
            <a:r>
              <a:rPr lang="cs-CZ" dirty="0" smtClean="0"/>
              <a:t> rozhrnout. 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QOHCMY45\MC90041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3" y="4653136"/>
            <a:ext cx="1944216" cy="176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73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Mladý les nebyl </a:t>
            </a:r>
            <a:r>
              <a:rPr lang="cs-CZ" dirty="0" err="1" smtClean="0"/>
              <a:t>skoup</a:t>
            </a:r>
            <a:r>
              <a:rPr lang="cs-CZ" dirty="0" smtClean="0"/>
              <a:t>_. Košíky se nám plnil_ </a:t>
            </a:r>
            <a:r>
              <a:rPr lang="cs-CZ" dirty="0" err="1" smtClean="0"/>
              <a:t>oranžov_mi</a:t>
            </a:r>
            <a:r>
              <a:rPr lang="cs-CZ" dirty="0" smtClean="0"/>
              <a:t> kuřátky, liškami, růžovými masáky, pravými hřiby a </a:t>
            </a:r>
            <a:r>
              <a:rPr lang="cs-CZ" dirty="0" err="1" smtClean="0"/>
              <a:t>bedlam</a:t>
            </a:r>
            <a:r>
              <a:rPr lang="cs-CZ" dirty="0" smtClean="0"/>
              <a:t>_ </a:t>
            </a:r>
            <a:r>
              <a:rPr lang="cs-CZ" dirty="0" err="1" smtClean="0"/>
              <a:t>jedl_mi</a:t>
            </a:r>
            <a:r>
              <a:rPr lang="cs-CZ" dirty="0" smtClean="0"/>
              <a:t>. </a:t>
            </a:r>
            <a:r>
              <a:rPr lang="cs-CZ" dirty="0" err="1" smtClean="0"/>
              <a:t>Názv</a:t>
            </a:r>
            <a:r>
              <a:rPr lang="cs-CZ" dirty="0" smtClean="0"/>
              <a:t>_ leccos napovědí. </a:t>
            </a:r>
            <a:r>
              <a:rPr lang="cs-CZ" dirty="0" err="1" smtClean="0"/>
              <a:t>Bedl</a:t>
            </a:r>
            <a:r>
              <a:rPr lang="cs-CZ" dirty="0" smtClean="0"/>
              <a:t>_ podobné </a:t>
            </a:r>
            <a:r>
              <a:rPr lang="cs-CZ" dirty="0" err="1" smtClean="0"/>
              <a:t>zl_m</a:t>
            </a:r>
            <a:r>
              <a:rPr lang="cs-CZ" dirty="0" smtClean="0"/>
              <a:t> muchomůrkám jsou vskutku jedlé. A syrovinka se sol_ chutná </a:t>
            </a:r>
            <a:r>
              <a:rPr lang="cs-CZ" dirty="0" err="1" smtClean="0"/>
              <a:t>v_borně</a:t>
            </a:r>
            <a:r>
              <a:rPr lang="cs-CZ" dirty="0" smtClean="0"/>
              <a:t> i </a:t>
            </a:r>
            <a:r>
              <a:rPr lang="cs-CZ" dirty="0" err="1" smtClean="0"/>
              <a:t>s_rová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89040"/>
            <a:ext cx="207645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268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Sušené </a:t>
            </a:r>
            <a:r>
              <a:rPr lang="cs-CZ" dirty="0" smtClean="0"/>
              <a:t>houb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v polévce </a:t>
            </a:r>
            <a:r>
              <a:rPr lang="cs-CZ" dirty="0" smtClean="0"/>
              <a:t>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cs-CZ" dirty="0" smtClean="0"/>
              <a:t> připomněl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vůni </a:t>
            </a:r>
            <a:r>
              <a:rPr lang="cs-CZ" dirty="0" smtClean="0"/>
              <a:t>čerstv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ch </a:t>
            </a:r>
            <a:r>
              <a:rPr lang="cs-CZ" dirty="0"/>
              <a:t>hub. S tatínkem jsme se na ně v létě </a:t>
            </a:r>
            <a:r>
              <a:rPr lang="cs-CZ" dirty="0" smtClean="0"/>
              <a:t>vypravoval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z tetiny </a:t>
            </a:r>
            <a:r>
              <a:rPr lang="cs-CZ" dirty="0" smtClean="0"/>
              <a:t>chalup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/>
              <a:t>Hned v </a:t>
            </a:r>
            <a:r>
              <a:rPr lang="cs-CZ" dirty="0" smtClean="0"/>
              <a:t>pol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ch </a:t>
            </a:r>
            <a:r>
              <a:rPr lang="cs-CZ" dirty="0"/>
              <a:t>mě </a:t>
            </a:r>
            <a:r>
              <a:rPr lang="cs-CZ" dirty="0" smtClean="0"/>
              <a:t>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tala </a:t>
            </a:r>
            <a:r>
              <a:rPr lang="cs-CZ" dirty="0"/>
              <a:t>světýlka </a:t>
            </a:r>
            <a:r>
              <a:rPr lang="cs-CZ" dirty="0" smtClean="0"/>
              <a:t>bíl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ch </a:t>
            </a:r>
            <a:r>
              <a:rPr lang="cs-CZ" dirty="0"/>
              <a:t>špiček. Po </a:t>
            </a:r>
            <a:r>
              <a:rPr lang="cs-CZ" dirty="0" smtClean="0"/>
              <a:t>les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ch </a:t>
            </a:r>
            <a:r>
              <a:rPr lang="cs-CZ" dirty="0"/>
              <a:t>s sebou </a:t>
            </a:r>
            <a:r>
              <a:rPr lang="cs-CZ" dirty="0" smtClean="0"/>
              <a:t>nos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táta hůl. Spleť </a:t>
            </a:r>
            <a:r>
              <a:rPr lang="cs-CZ" dirty="0" smtClean="0"/>
              <a:t>smrkov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ch větv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a husté </a:t>
            </a:r>
            <a:r>
              <a:rPr lang="cs-CZ" dirty="0" smtClean="0"/>
              <a:t>mláz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se </a:t>
            </a:r>
            <a:r>
              <a:rPr lang="cs-CZ" dirty="0" smtClean="0"/>
              <a:t>dal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hol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le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dirty="0" smtClean="0"/>
              <a:t>ce </a:t>
            </a:r>
            <a:r>
              <a:rPr lang="cs-CZ" dirty="0"/>
              <a:t>rozhrnout.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82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Mladý les nebyl </a:t>
            </a:r>
            <a:r>
              <a:rPr lang="cs-CZ" dirty="0" smtClean="0"/>
              <a:t>skoup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. </a:t>
            </a:r>
            <a:r>
              <a:rPr lang="cs-CZ" dirty="0"/>
              <a:t>Košíky se nám </a:t>
            </a:r>
            <a:r>
              <a:rPr lang="cs-CZ" dirty="0" smtClean="0"/>
              <a:t>plnil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oranžov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mi kuřátky, liškami, </a:t>
            </a:r>
            <a:r>
              <a:rPr lang="cs-CZ" dirty="0"/>
              <a:t>růžovými </a:t>
            </a:r>
            <a:r>
              <a:rPr lang="cs-CZ" dirty="0" smtClean="0"/>
              <a:t>masáky, </a:t>
            </a:r>
            <a:r>
              <a:rPr lang="cs-CZ" dirty="0"/>
              <a:t>pravými hřiby a </a:t>
            </a:r>
            <a:r>
              <a:rPr lang="cs-CZ" dirty="0" smtClean="0"/>
              <a:t>bedlam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cs-CZ" dirty="0" smtClean="0"/>
              <a:t> jedl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mi</a:t>
            </a:r>
            <a:r>
              <a:rPr lang="cs-CZ" dirty="0"/>
              <a:t>. </a:t>
            </a:r>
            <a:r>
              <a:rPr lang="cs-CZ" dirty="0" smtClean="0"/>
              <a:t>Názv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leccos napovědí. </a:t>
            </a:r>
            <a:r>
              <a:rPr lang="cs-CZ" dirty="0" smtClean="0"/>
              <a:t>Bedl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podobné </a:t>
            </a:r>
            <a:r>
              <a:rPr lang="cs-CZ" dirty="0" smtClean="0"/>
              <a:t>zl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m </a:t>
            </a:r>
            <a:r>
              <a:rPr lang="cs-CZ" dirty="0"/>
              <a:t>muchomůrkám jsou vskutku jedlé. A syrovinka se </a:t>
            </a:r>
            <a:r>
              <a:rPr lang="cs-CZ" dirty="0" smtClean="0"/>
              <a:t>sol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chutná </a:t>
            </a:r>
            <a:r>
              <a:rPr lang="cs-CZ" dirty="0" smtClean="0"/>
              <a:t>v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ý</a:t>
            </a:r>
            <a:r>
              <a:rPr lang="cs-CZ" dirty="0" smtClean="0"/>
              <a:t>borně i 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rová</a:t>
            </a:r>
            <a:r>
              <a:rPr lang="cs-CZ" dirty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89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dirty="0" smtClean="0"/>
              <a:t>. 5. 2012</a:t>
            </a:r>
          </a:p>
          <a:p>
            <a:pPr marL="0" indent="0">
              <a:buNone/>
            </a:pPr>
            <a:r>
              <a:rPr lang="cs-CZ" dirty="0"/>
              <a:t>Obrázky:</a:t>
            </a:r>
          </a:p>
          <a:p>
            <a:pPr marL="0" indent="0">
              <a:buNone/>
            </a:pPr>
            <a:r>
              <a:rPr lang="cs-CZ" dirty="0"/>
              <a:t>http://office.microsoft.com/</a:t>
            </a:r>
          </a:p>
          <a:p>
            <a:pPr marL="0" indent="0">
              <a:buNone/>
            </a:pP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2012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052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292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Doplňte správné koncovky  a odůvodněte pravopis</vt:lpstr>
      <vt:lpstr>Prezentace aplikace PowerPoint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</cp:revision>
  <dcterms:created xsi:type="dcterms:W3CDTF">2012-05-07T14:11:38Z</dcterms:created>
  <dcterms:modified xsi:type="dcterms:W3CDTF">2012-12-18T18:04:52Z</dcterms:modified>
</cp:coreProperties>
</file>