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1" r:id="rId5"/>
    <p:sldId id="270" r:id="rId6"/>
    <p:sldId id="262" r:id="rId7"/>
    <p:sldId id="263" r:id="rId8"/>
    <p:sldId id="264" r:id="rId9"/>
    <p:sldId id="266" r:id="rId10"/>
    <p:sldId id="267" r:id="rId11"/>
    <p:sldId id="269" r:id="rId12"/>
    <p:sldId id="268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VY_32_INOVACE_13_Únor 1948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Únor 1948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9.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VY_32_INOVACE_13_Únor 1948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9.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Únor 1948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29AD06-64C5-49AB-BF38-69E4E3272F4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6F65FD-4662-4404-AA5E-44D068493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532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723544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04392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(snímek </a:t>
                      </a:r>
                      <a:r>
                        <a:rPr lang="cs-CZ" baseline="0" dirty="0" smtClean="0"/>
                        <a:t>13)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 1948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Situace v ČSR po válce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/>
              <a:t>Po skončení války pomalý návrat do předválečných poměrů</a:t>
            </a:r>
          </a:p>
          <a:p>
            <a:pPr>
              <a:defRPr/>
            </a:pPr>
            <a:r>
              <a:rPr lang="cs-CZ" b="1" dirty="0" smtClean="0"/>
              <a:t>Postupná obnova hospodářství atd.</a:t>
            </a:r>
          </a:p>
          <a:p>
            <a:pPr>
              <a:defRPr/>
            </a:pPr>
            <a:r>
              <a:rPr lang="cs-CZ" b="1" dirty="0" smtClean="0"/>
              <a:t>Velké posílení komunistické strany (účast v odboji a osvobození většiny území sovětskou armádou)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Benešovy dekrety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Prozatímní rozhodnutí prezidenta během války a těsně po ní</a:t>
            </a:r>
          </a:p>
          <a:p>
            <a:r>
              <a:rPr lang="cs-CZ" b="1" dirty="0" smtClean="0"/>
              <a:t>Nejdůležitější byly dekrety o znárodnění bank a těžkého průmyslu, o potrestání zrádců a kolaborantů a o odsunu Němců a Maďarů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12506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Květen 1946 – první poválečné volby</a:t>
            </a:r>
          </a:p>
          <a:p>
            <a:pPr>
              <a:defRPr/>
            </a:pPr>
            <a:r>
              <a:rPr lang="cs-CZ" b="1" dirty="0"/>
              <a:t>Voleny jen strany Národní fronty – nepočítá se s </a:t>
            </a:r>
            <a:r>
              <a:rPr lang="cs-CZ" b="1" dirty="0" smtClean="0"/>
              <a:t>opozicí</a:t>
            </a:r>
          </a:p>
          <a:p>
            <a:pPr>
              <a:defRPr/>
            </a:pPr>
            <a:r>
              <a:rPr lang="cs-CZ" b="1" dirty="0" smtClean="0"/>
              <a:t>Vláda složena z ministrů </a:t>
            </a:r>
            <a:r>
              <a:rPr lang="cs-CZ" b="1" dirty="0" smtClean="0"/>
              <a:t>4 </a:t>
            </a:r>
            <a:r>
              <a:rPr lang="cs-CZ" b="1" dirty="0" smtClean="0"/>
              <a:t>polit. stran</a:t>
            </a:r>
          </a:p>
          <a:p>
            <a:pPr>
              <a:defRPr/>
            </a:pPr>
            <a:r>
              <a:rPr lang="cs-CZ" b="1" dirty="0" smtClean="0"/>
              <a:t>předsedou vlády Klement Gottwald, ministr zahraničí Jan Masaryk </a:t>
            </a:r>
          </a:p>
          <a:p>
            <a:pPr marL="0" indent="0">
              <a:buNone/>
              <a:defRPr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 létě 1947 spor o přijetí Marshallova plánu – po nátlaku ze strany SSSR odmítnut</a:t>
            </a:r>
          </a:p>
          <a:p>
            <a:r>
              <a:rPr lang="cs-CZ" b="1" dirty="0" smtClean="0"/>
              <a:t>Propukají další spory (o pozemkovou reformu, o „milionářskou </a:t>
            </a:r>
            <a:r>
              <a:rPr lang="cs-CZ" b="1" dirty="0" err="1" smtClean="0"/>
              <a:t>dávku“</a:t>
            </a:r>
            <a:r>
              <a:rPr lang="cs-CZ" b="1" dirty="0" err="1" smtClean="0"/>
              <a:t>zemích</a:t>
            </a:r>
            <a:r>
              <a:rPr lang="cs-CZ" b="1" dirty="0" smtClean="0"/>
              <a:t> </a:t>
            </a:r>
            <a:r>
              <a:rPr lang="cs-CZ" b="1" dirty="0" smtClean="0"/>
              <a:t>osvobozených SSSR posilována moc komunistických stran (za podpory SSSR)</a:t>
            </a:r>
          </a:p>
          <a:p>
            <a:endParaRPr lang="cs-CZ" b="1" dirty="0" smtClean="0"/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ústavní krize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FF0000"/>
                </a:solidFill>
              </a:rPr>
              <a:t>13. února 1948 </a:t>
            </a:r>
            <a:r>
              <a:rPr lang="cs-CZ" b="1" dirty="0" smtClean="0"/>
              <a:t>zasedání vlády – spor o Sbor národní bezpečnosti (byli odvoláváni nekomunističtí velitelé)</a:t>
            </a:r>
          </a:p>
          <a:p>
            <a:pPr>
              <a:defRPr/>
            </a:pPr>
            <a:r>
              <a:rPr lang="cs-CZ" b="1" dirty="0" smtClean="0"/>
              <a:t>Komunističtí ministři neplní usnesení vlády – vzniká krize</a:t>
            </a:r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>
                <a:solidFill>
                  <a:srgbClr val="FF0000"/>
                </a:solidFill>
              </a:rPr>
              <a:t>20. února </a:t>
            </a:r>
            <a:r>
              <a:rPr lang="cs-CZ" b="1" dirty="0"/>
              <a:t>podalo 12 ministrů nekomunistických stran demisi – věřili, že ji president nepřijme, tím padne vláda a budou nové volby</a:t>
            </a:r>
          </a:p>
          <a:p>
            <a:pPr>
              <a:defRPr/>
            </a:pPr>
            <a:r>
              <a:rPr lang="cs-CZ" b="1" dirty="0" smtClean="0"/>
              <a:t>KSČ zahájila nátlak na prezidenta Beneše (demonstrace lidí, vytváření vlastních ozbrojených složek – </a:t>
            </a:r>
            <a:r>
              <a:rPr lang="cs-CZ" b="1" dirty="0" smtClean="0">
                <a:solidFill>
                  <a:srgbClr val="FF0000"/>
                </a:solidFill>
              </a:rPr>
              <a:t>Lidové milice</a:t>
            </a:r>
            <a:r>
              <a:rPr lang="cs-CZ" b="1" dirty="0" smtClean="0"/>
              <a:t>….)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97199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23. února </a:t>
            </a:r>
            <a:r>
              <a:rPr lang="cs-CZ" b="1" dirty="0" smtClean="0"/>
              <a:t>– vznikají </a:t>
            </a:r>
            <a:r>
              <a:rPr lang="cs-CZ" b="1" dirty="0" smtClean="0">
                <a:solidFill>
                  <a:srgbClr val="FF0000"/>
                </a:solidFill>
              </a:rPr>
              <a:t>akční výbory </a:t>
            </a:r>
            <a:r>
              <a:rPr lang="cs-CZ" b="1" dirty="0" smtClean="0"/>
              <a:t>– přebírají pravomoc státní správy atd. – vytlačování nekomunistů</a:t>
            </a:r>
          </a:p>
          <a:p>
            <a:r>
              <a:rPr lang="cs-CZ" b="1" dirty="0" smtClean="0"/>
              <a:t>Státní bezpečnost zatýká odpůrce komunistů</a:t>
            </a:r>
          </a:p>
          <a:p>
            <a:pPr marL="0" indent="0">
              <a:buNone/>
            </a:pPr>
            <a:r>
              <a:rPr lang="cs-CZ" b="1" dirty="0" smtClean="0"/>
              <a:t>X </a:t>
            </a:r>
          </a:p>
          <a:p>
            <a:r>
              <a:rPr lang="cs-CZ" b="1" dirty="0" smtClean="0"/>
              <a:t>Prezidenta podpořili vysokoškoláci (průvod cca 10.000 na Pražský hrad)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85345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24. února </a:t>
            </a:r>
            <a:r>
              <a:rPr lang="cs-CZ" b="1" dirty="0" smtClean="0"/>
              <a:t>proběhla </a:t>
            </a:r>
            <a:r>
              <a:rPr lang="cs-CZ" b="1" dirty="0" smtClean="0">
                <a:solidFill>
                  <a:srgbClr val="FF0000"/>
                </a:solidFill>
              </a:rPr>
              <a:t>generální stávka </a:t>
            </a:r>
            <a:r>
              <a:rPr lang="cs-CZ" b="1" dirty="0" smtClean="0"/>
              <a:t>(účast cca 2,5 milionu pracujících)</a:t>
            </a:r>
          </a:p>
          <a:p>
            <a:r>
              <a:rPr lang="cs-CZ" b="1" dirty="0" smtClean="0"/>
              <a:t>Lidové milice obsadily sekretariát ČSSD a Lidový dům – soc. dem se pod nátlakem rozhodla komunisty podpořit</a:t>
            </a:r>
          </a:p>
        </p:txBody>
      </p:sp>
    </p:spTree>
    <p:extLst>
      <p:ext uri="{BB962C8B-B14F-4D97-AF65-F5344CB8AC3E}">
        <p14:creationId xmlns:p14="http://schemas.microsoft.com/office/powerpoint/2010/main" val="817876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25. února </a:t>
            </a:r>
            <a:r>
              <a:rPr lang="cs-CZ" b="1" dirty="0" smtClean="0"/>
              <a:t>prezident pod nátlakem demisi </a:t>
            </a:r>
            <a:r>
              <a:rPr lang="cs-CZ" b="1" dirty="0" smtClean="0">
                <a:solidFill>
                  <a:srgbClr val="FF0000"/>
                </a:solidFill>
              </a:rPr>
              <a:t>přijal</a:t>
            </a:r>
            <a:r>
              <a:rPr lang="cs-CZ" b="1" dirty="0" smtClean="0"/>
              <a:t> (obava z občanské války)</a:t>
            </a:r>
          </a:p>
          <a:p>
            <a:r>
              <a:rPr lang="cs-CZ" b="1" dirty="0" smtClean="0"/>
              <a:t>Jmenoval novou vládu podle návrhu komunistů (+ v ní zůstali Jan Masaryk a Ludvík Svoboda)</a:t>
            </a:r>
          </a:p>
          <a:p>
            <a:r>
              <a:rPr lang="cs-CZ" b="1" dirty="0" smtClean="0"/>
              <a:t>11. března vláda ještě potvrzena hlasováním o důvěře ve Sněmovně</a:t>
            </a:r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2129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to byly tzv. Benešovy dekrety?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Čím byly zvláštní první poválečné volby?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Jaká byla příčina vzniku vládní krize</a:t>
            </a:r>
            <a:r>
              <a:rPr lang="cs-CZ" b="1" dirty="0" smtClean="0"/>
              <a:t>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byly formy nátlaku KSČ na prezidenta Beneše a nekomunisty?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Jaký byl úkol tzv. akčních výborů?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725</TotalTime>
  <Words>447</Words>
  <Application>Microsoft Office PowerPoint</Application>
  <PresentationFormat>Předvádění na obrazovce (4:3)</PresentationFormat>
  <Paragraphs>51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Prezentace aplikace PowerPoint</vt:lpstr>
      <vt:lpstr>Situace v ČSR po válce</vt:lpstr>
      <vt:lpstr>Benešovy dekrety</vt:lpstr>
      <vt:lpstr>Prezentace aplikace PowerPoint</vt:lpstr>
      <vt:lpstr>Prezentace aplikace PowerPoint</vt:lpstr>
      <vt:lpstr>Vznik ústavní krize</vt:lpstr>
      <vt:lpstr>Prezentace aplikace PowerPoint</vt:lpstr>
      <vt:lpstr>Prezentace aplikace PowerPoint</vt:lpstr>
      <vt:lpstr>Prezentace aplikace PowerPoint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60</cp:revision>
  <dcterms:created xsi:type="dcterms:W3CDTF">2011-11-09T14:01:04Z</dcterms:created>
  <dcterms:modified xsi:type="dcterms:W3CDTF">2012-03-05T17:17:39Z</dcterms:modified>
</cp:coreProperties>
</file>