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5" r:id="rId8"/>
    <p:sldId id="266" r:id="rId9"/>
    <p:sldId id="267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VY_32_inovace_20: Prvouka 1.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Halodová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Léto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5B1D095-D8A2-4884-B53D-225B19E16DCC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C085A066-0C81-413D-BF22-E3A70A0D7086}" type="parTrans" cxnId="{69F3CFB0-5575-42AB-A2AC-43EA4F69E2CB}">
      <dgm:prSet/>
      <dgm:spPr/>
      <dgm:t>
        <a:bodyPr/>
        <a:lstStyle/>
        <a:p>
          <a:endParaRPr lang="cs-CZ"/>
        </a:p>
      </dgm:t>
    </dgm:pt>
    <dgm:pt modelId="{3AE79575-5D9D-4E9F-80A1-EBED802AA858}" type="sibTrans" cxnId="{69F3CFB0-5575-42AB-A2AC-43EA4F69E2C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</dgm:pt>
    <dgm:pt modelId="{A52A0455-90FF-4808-ABD0-F02540D31D5A}" type="pres">
      <dgm:prSet presAssocID="{D1B46980-6531-4606-95E6-44980827E919}" presName="circle2" presStyleLbl="node1" presStyleIdx="1" presStyleCnt="6"/>
      <dgm:spPr/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</dgm:pt>
    <dgm:pt modelId="{313FC574-E1CD-4FB4-B054-0B805CE0447D}" type="pres">
      <dgm:prSet presAssocID="{B651F6E3-6281-48DB-9319-2AEAFDAE7572}" presName="circle3" presStyleLbl="node1" presStyleIdx="2" presStyleCnt="6"/>
      <dgm:spPr/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</dgm:pt>
    <dgm:pt modelId="{FFC9F71D-1B4F-4AD9-A4A6-86ADEFC8AF5C}" type="pres">
      <dgm:prSet presAssocID="{D8197B8C-B260-4A16-BDF4-0947B075E274}" presName="circle4" presStyleLbl="node1" presStyleIdx="3" presStyleCnt="6"/>
      <dgm:spPr/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</dgm:pt>
    <dgm:pt modelId="{EE85B701-7295-41C0-BA7A-34D3756A2AE6}" type="pres">
      <dgm:prSet presAssocID="{4C35D32F-0EAB-4CD7-82EE-45574DC2A586}" presName="circle5" presStyleLbl="node1" presStyleIdx="4" presStyleCnt="6"/>
      <dgm:spPr/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B90CE93-A167-4CFF-8F04-ED7EDEE19E51}" type="pres">
      <dgm:prSet presAssocID="{35B1D095-D8A2-4884-B53D-225B19E16DCC}" presName="vertSpace6" presStyleLbl="node1" presStyleIdx="4" presStyleCnt="6"/>
      <dgm:spPr/>
    </dgm:pt>
    <dgm:pt modelId="{ADB44F50-5B75-4AFE-9989-93658922D890}" type="pres">
      <dgm:prSet presAssocID="{35B1D095-D8A2-4884-B53D-225B19E16DCC}" presName="circle6" presStyleLbl="node1" presStyleIdx="5" presStyleCnt="6"/>
      <dgm:spPr/>
    </dgm:pt>
    <dgm:pt modelId="{BDEDF571-F78E-4333-A48F-BE720580C707}" type="pres">
      <dgm:prSet presAssocID="{35B1D095-D8A2-4884-B53D-225B19E16DC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880E0-4F76-4FD6-834A-B889DB8493A3}" type="pres">
      <dgm:prSet presAssocID="{35B1D095-D8A2-4884-B53D-225B19E16DC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6BBC52-3101-464C-9035-5A1A4AD4D359}" type="presOf" srcId="{35B1D095-D8A2-4884-B53D-225B19E16DCC}" destId="{A66880E0-4F76-4FD6-834A-B889DB8493A3}" srcOrd="1" destOrd="0" presId="urn:microsoft.com/office/officeart/2005/8/layout/target3"/>
    <dgm:cxn modelId="{7AB08CB4-2DD7-4C70-8D5D-5705D7184935}" type="presOf" srcId="{D1B46980-6531-4606-95E6-44980827E919}" destId="{6140AFEC-043D-4C43-A2F9-D0F5331DF3A3}" srcOrd="0" destOrd="0" presId="urn:microsoft.com/office/officeart/2005/8/layout/target3"/>
    <dgm:cxn modelId="{D06F9B29-59CB-419F-921D-3D577C35475C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6C45A04-2E7F-40F5-831E-5C5527A79836}" type="presOf" srcId="{35B1D095-D8A2-4884-B53D-225B19E16DCC}" destId="{BDEDF571-F78E-4333-A48F-BE720580C70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6C031B-8C75-4873-8F97-F3422196BE97}" type="presOf" srcId="{4C35D32F-0EAB-4CD7-82EE-45574DC2A586}" destId="{890E4F0B-2866-4A3F-A3C7-2A14B1797930}" srcOrd="1" destOrd="0" presId="urn:microsoft.com/office/officeart/2005/8/layout/target3"/>
    <dgm:cxn modelId="{6FD4431F-160D-47C6-9313-0C73C5FF42BC}" type="presOf" srcId="{4C35D32F-0EAB-4CD7-82EE-45574DC2A586}" destId="{8BEBB6EC-1DAA-4CAC-8A25-BC0FCBD5DBD5}" srcOrd="0" destOrd="0" presId="urn:microsoft.com/office/officeart/2005/8/layout/target3"/>
    <dgm:cxn modelId="{1789587B-A9BD-402C-B5F7-88F68CB5E044}" type="presOf" srcId="{757F3AB3-0718-4624-B441-E567A8F0AB56}" destId="{333A1088-737F-45CB-B68E-254E46348037}" srcOrd="0" destOrd="0" presId="urn:microsoft.com/office/officeart/2005/8/layout/target3"/>
    <dgm:cxn modelId="{36673B40-B58F-434A-957E-AD5BCAA83AD3}" type="presOf" srcId="{B651F6E3-6281-48DB-9319-2AEAFDAE7572}" destId="{6BB5E863-4638-4E1D-BFDE-399D028AC4ED}" srcOrd="1" destOrd="0" presId="urn:microsoft.com/office/officeart/2005/8/layout/target3"/>
    <dgm:cxn modelId="{0BAB7B34-5B87-4240-BACA-4BD1D10B10F8}" type="presOf" srcId="{D1B46980-6531-4606-95E6-44980827E919}" destId="{2BE915AB-18AA-4053-B92C-3BFC9ED204BB}" srcOrd="1" destOrd="0" presId="urn:microsoft.com/office/officeart/2005/8/layout/target3"/>
    <dgm:cxn modelId="{9C842B8E-F737-460E-B515-45862EDA163F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354DABB-F40D-45B4-9166-5A02B4901D86}" type="presOf" srcId="{D1D4F407-5343-4D3F-B5B9-D407B03CAEB4}" destId="{AED2198E-93D5-4001-81B4-73124B309672}" srcOrd="1" destOrd="0" presId="urn:microsoft.com/office/officeart/2005/8/layout/target3"/>
    <dgm:cxn modelId="{E5982E70-C0FC-47D8-9AE5-C87EE6F7FD9A}" type="presOf" srcId="{D8197B8C-B260-4A16-BDF4-0947B075E274}" destId="{5A5FFA88-C948-4069-8E93-59FA12366E83}" srcOrd="1" destOrd="0" presId="urn:microsoft.com/office/officeart/2005/8/layout/target3"/>
    <dgm:cxn modelId="{E9FE633D-21E5-4368-91E3-644016A8763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9F3CFB0-5575-42AB-A2AC-43EA4F69E2CB}" srcId="{757F3AB3-0718-4624-B441-E567A8F0AB56}" destId="{35B1D095-D8A2-4884-B53D-225B19E16DCC}" srcOrd="5" destOrd="0" parTransId="{C085A066-0C81-413D-BF22-E3A70A0D7086}" sibTransId="{3AE79575-5D9D-4E9F-80A1-EBED802AA858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8E75732-5933-435A-89C9-EA72A87B6185}" type="presParOf" srcId="{333A1088-737F-45CB-B68E-254E46348037}" destId="{F5ABB229-8D3B-4694-996A-96F23CF14429}" srcOrd="0" destOrd="0" presId="urn:microsoft.com/office/officeart/2005/8/layout/target3"/>
    <dgm:cxn modelId="{235C6BF4-9D9B-4567-8F47-6986714C255B}" type="presParOf" srcId="{333A1088-737F-45CB-B68E-254E46348037}" destId="{F41139FD-01EE-4571-8B17-4FB00FC51163}" srcOrd="1" destOrd="0" presId="urn:microsoft.com/office/officeart/2005/8/layout/target3"/>
    <dgm:cxn modelId="{53D4B9B4-86F4-4C5D-A773-449BCC0FC082}" type="presParOf" srcId="{333A1088-737F-45CB-B68E-254E46348037}" destId="{D005CE8C-CC26-4C3E-AC11-E15060ECD759}" srcOrd="2" destOrd="0" presId="urn:microsoft.com/office/officeart/2005/8/layout/target3"/>
    <dgm:cxn modelId="{2E6983EF-6BA8-4374-B08C-4F28142369D2}" type="presParOf" srcId="{333A1088-737F-45CB-B68E-254E46348037}" destId="{2C702D82-9B77-49B7-9568-BB8EB47C3372}" srcOrd="3" destOrd="0" presId="urn:microsoft.com/office/officeart/2005/8/layout/target3"/>
    <dgm:cxn modelId="{6DBD2DDA-A967-490F-8DC8-185F99A08818}" type="presParOf" srcId="{333A1088-737F-45CB-B68E-254E46348037}" destId="{A52A0455-90FF-4808-ABD0-F02540D31D5A}" srcOrd="4" destOrd="0" presId="urn:microsoft.com/office/officeart/2005/8/layout/target3"/>
    <dgm:cxn modelId="{EE7249FD-7411-45A5-8CEB-9B24F83304D3}" type="presParOf" srcId="{333A1088-737F-45CB-B68E-254E46348037}" destId="{6140AFEC-043D-4C43-A2F9-D0F5331DF3A3}" srcOrd="5" destOrd="0" presId="urn:microsoft.com/office/officeart/2005/8/layout/target3"/>
    <dgm:cxn modelId="{8FF38866-073C-4127-8FC9-2940E93C7103}" type="presParOf" srcId="{333A1088-737F-45CB-B68E-254E46348037}" destId="{9358AC05-5D7D-4327-9F80-1AD486AEA664}" srcOrd="6" destOrd="0" presId="urn:microsoft.com/office/officeart/2005/8/layout/target3"/>
    <dgm:cxn modelId="{C71BB2E3-5EAC-442C-AD59-F573E0142B40}" type="presParOf" srcId="{333A1088-737F-45CB-B68E-254E46348037}" destId="{313FC574-E1CD-4FB4-B054-0B805CE0447D}" srcOrd="7" destOrd="0" presId="urn:microsoft.com/office/officeart/2005/8/layout/target3"/>
    <dgm:cxn modelId="{51ABA287-101E-4D4F-9CAF-81B00AEB91BB}" type="presParOf" srcId="{333A1088-737F-45CB-B68E-254E46348037}" destId="{619D679B-A015-4ECF-8348-D1034C574F40}" srcOrd="8" destOrd="0" presId="urn:microsoft.com/office/officeart/2005/8/layout/target3"/>
    <dgm:cxn modelId="{3EAF5645-7B66-4C04-9258-CBBDE0C0D27A}" type="presParOf" srcId="{333A1088-737F-45CB-B68E-254E46348037}" destId="{322283A8-4A27-4CDA-BAE3-F381106A9174}" srcOrd="9" destOrd="0" presId="urn:microsoft.com/office/officeart/2005/8/layout/target3"/>
    <dgm:cxn modelId="{9864813C-D063-48A4-A987-184710754188}" type="presParOf" srcId="{333A1088-737F-45CB-B68E-254E46348037}" destId="{FFC9F71D-1B4F-4AD9-A4A6-86ADEFC8AF5C}" srcOrd="10" destOrd="0" presId="urn:microsoft.com/office/officeart/2005/8/layout/target3"/>
    <dgm:cxn modelId="{BAB65E6E-F8B6-43BE-BD4A-48E7655C6252}" type="presParOf" srcId="{333A1088-737F-45CB-B68E-254E46348037}" destId="{25B08C86-7E15-44DC-BE7F-FFB55DD49D12}" srcOrd="11" destOrd="0" presId="urn:microsoft.com/office/officeart/2005/8/layout/target3"/>
    <dgm:cxn modelId="{F958F78A-B848-4D66-9356-5AFE2183B5AD}" type="presParOf" srcId="{333A1088-737F-45CB-B68E-254E46348037}" destId="{76644BE8-9D7C-4C09-B250-3D10AF48CBB7}" srcOrd="12" destOrd="0" presId="urn:microsoft.com/office/officeart/2005/8/layout/target3"/>
    <dgm:cxn modelId="{61439A48-D118-47DC-BBB0-99C3D179DFD4}" type="presParOf" srcId="{333A1088-737F-45CB-B68E-254E46348037}" destId="{EE85B701-7295-41C0-BA7A-34D3756A2AE6}" srcOrd="13" destOrd="0" presId="urn:microsoft.com/office/officeart/2005/8/layout/target3"/>
    <dgm:cxn modelId="{C2F85D10-066A-4DE1-B487-BF6794D35230}" type="presParOf" srcId="{333A1088-737F-45CB-B68E-254E46348037}" destId="{8BEBB6EC-1DAA-4CAC-8A25-BC0FCBD5DBD5}" srcOrd="14" destOrd="0" presId="urn:microsoft.com/office/officeart/2005/8/layout/target3"/>
    <dgm:cxn modelId="{1BB94534-F0E1-4FD5-AFDD-4A90C79BC6E2}" type="presParOf" srcId="{333A1088-737F-45CB-B68E-254E46348037}" destId="{2B90CE93-A167-4CFF-8F04-ED7EDEE19E51}" srcOrd="15" destOrd="0" presId="urn:microsoft.com/office/officeart/2005/8/layout/target3"/>
    <dgm:cxn modelId="{79111D8B-5B3F-425A-B5F8-9E2CE11A037D}" type="presParOf" srcId="{333A1088-737F-45CB-B68E-254E46348037}" destId="{ADB44F50-5B75-4AFE-9989-93658922D890}" srcOrd="16" destOrd="0" presId="urn:microsoft.com/office/officeart/2005/8/layout/target3"/>
    <dgm:cxn modelId="{CB438F2C-B0A3-4061-BB50-6E866996B454}" type="presParOf" srcId="{333A1088-737F-45CB-B68E-254E46348037}" destId="{BDEDF571-F78E-4333-A48F-BE720580C707}" srcOrd="17" destOrd="0" presId="urn:microsoft.com/office/officeart/2005/8/layout/target3"/>
    <dgm:cxn modelId="{76CA194E-8B81-4ADE-811B-E7391864496C}" type="presParOf" srcId="{333A1088-737F-45CB-B68E-254E46348037}" destId="{AED2198E-93D5-4001-81B4-73124B309672}" srcOrd="18" destOrd="0" presId="urn:microsoft.com/office/officeart/2005/8/layout/target3"/>
    <dgm:cxn modelId="{3AB9CFBE-F00E-4B30-88C9-F02ED4CF545A}" type="presParOf" srcId="{333A1088-737F-45CB-B68E-254E46348037}" destId="{2BE915AB-18AA-4053-B92C-3BFC9ED204BB}" srcOrd="19" destOrd="0" presId="urn:microsoft.com/office/officeart/2005/8/layout/target3"/>
    <dgm:cxn modelId="{5CAA2C3F-6C8D-43B4-B53D-5158DF700B27}" type="presParOf" srcId="{333A1088-737F-45CB-B68E-254E46348037}" destId="{6BB5E863-4638-4E1D-BFDE-399D028AC4ED}" srcOrd="20" destOrd="0" presId="urn:microsoft.com/office/officeart/2005/8/layout/target3"/>
    <dgm:cxn modelId="{DA3EB252-3E1E-4360-884D-906CCAAE1A46}" type="presParOf" srcId="{333A1088-737F-45CB-B68E-254E46348037}" destId="{5A5FFA88-C948-4069-8E93-59FA12366E83}" srcOrd="21" destOrd="0" presId="urn:microsoft.com/office/officeart/2005/8/layout/target3"/>
    <dgm:cxn modelId="{51BEDBB6-FFEC-4BC7-86CB-0BBD611F64D7}" type="presParOf" srcId="{333A1088-737F-45CB-B68E-254E46348037}" destId="{890E4F0B-2866-4A3F-A3C7-2A14B1797930}" srcOrd="22" destOrd="0" presId="urn:microsoft.com/office/officeart/2005/8/layout/target3"/>
    <dgm:cxn modelId="{FE1AA990-0E7D-4A00-AB1D-31408936EA86}" type="presParOf" srcId="{333A1088-737F-45CB-B68E-254E46348037}" destId="{A66880E0-4F76-4FD6-834A-B889DB8493A3}" srcOrd="23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Halodová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VY_32_inovace_20: Prvouka 1. ročník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Léto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DB44F50-5B75-4AFE-9989-93658922D8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DF571-F78E-4333-A48F-BE720580C707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552F05-2D42-4462-816C-704FD7FC5C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E1CEF1-BEC4-4BF5-A8D4-03826DE43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E1CEF1-BEC4-4BF5-A8D4-03826DE4359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E1CEF1-BEC4-4BF5-A8D4-03826DE4359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E1CEF1-BEC4-4BF5-A8D4-03826DE4359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E1CEF1-BEC4-4BF5-A8D4-03826DE4359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E1CEF1-BEC4-4BF5-A8D4-03826DE4359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E1CEF1-BEC4-4BF5-A8D4-03826DE4359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E1CEF1-BEC4-4BF5-A8D4-03826DE4359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E1CEF1-BEC4-4BF5-A8D4-03826DE4359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E1CEF1-BEC4-4BF5-A8D4-03826DE4359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E1CEF1-BEC4-4BF5-A8D4-03826DE43597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6FC29-C3B9-4287-AE2F-72CF53DCE4E1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968C-7A68-4BBF-ABEC-1D8A5B21122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9296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6FC29-C3B9-4287-AE2F-72CF53DCE4E1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968C-7A68-4BBF-ABEC-1D8A5B21122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20433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6FC29-C3B9-4287-AE2F-72CF53DCE4E1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968C-7A68-4BBF-ABEC-1D8A5B21122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68417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6FC29-C3B9-4287-AE2F-72CF53DCE4E1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968C-7A68-4BBF-ABEC-1D8A5B21122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62230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6FC29-C3B9-4287-AE2F-72CF53DCE4E1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968C-7A68-4BBF-ABEC-1D8A5B21122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52644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6FC29-C3B9-4287-AE2F-72CF53DCE4E1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968C-7A68-4BBF-ABEC-1D8A5B21122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35696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6FC29-C3B9-4287-AE2F-72CF53DCE4E1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968C-7A68-4BBF-ABEC-1D8A5B21122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63962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6FC29-C3B9-4287-AE2F-72CF53DCE4E1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968C-7A68-4BBF-ABEC-1D8A5B21122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04812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6FC29-C3B9-4287-AE2F-72CF53DCE4E1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968C-7A68-4BBF-ABEC-1D8A5B21122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31533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6FC29-C3B9-4287-AE2F-72CF53DCE4E1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968C-7A68-4BBF-ABEC-1D8A5B21122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6354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6FC29-C3B9-4287-AE2F-72CF53DCE4E1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968C-7A68-4BBF-ABEC-1D8A5B21122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87006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bg1"/>
            </a:gs>
            <a:gs pos="100000">
              <a:srgbClr val="FFFF0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56FC29-C3B9-4287-AE2F-72CF53DCE4E1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86968C-7A68-4BBF-ABEC-1D8A5B21122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7197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jpeg"/><Relationship Id="rId12" Type="http://schemas.openxmlformats.org/officeDocument/2006/relationships/image" Target="../media/image20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11" Type="http://schemas.openxmlformats.org/officeDocument/2006/relationships/image" Target="../media/image19.wmf"/><Relationship Id="rId5" Type="http://schemas.openxmlformats.org/officeDocument/2006/relationships/image" Target="../media/image13.wmf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13" Type="http://schemas.openxmlformats.org/officeDocument/2006/relationships/image" Target="../media/image39.wmf"/><Relationship Id="rId3" Type="http://schemas.openxmlformats.org/officeDocument/2006/relationships/image" Target="../media/image29.png"/><Relationship Id="rId7" Type="http://schemas.openxmlformats.org/officeDocument/2006/relationships/image" Target="../media/image33.wmf"/><Relationship Id="rId12" Type="http://schemas.openxmlformats.org/officeDocument/2006/relationships/image" Target="../media/image38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11" Type="http://schemas.openxmlformats.org/officeDocument/2006/relationships/image" Target="../media/image37.wmf"/><Relationship Id="rId5" Type="http://schemas.openxmlformats.org/officeDocument/2006/relationships/image" Target="../media/image31.wmf"/><Relationship Id="rId10" Type="http://schemas.openxmlformats.org/officeDocument/2006/relationships/image" Target="../media/image36.png"/><Relationship Id="rId4" Type="http://schemas.openxmlformats.org/officeDocument/2006/relationships/image" Target="../media/image30.wmf"/><Relationship Id="rId9" Type="http://schemas.openxmlformats.org/officeDocument/2006/relationships/image" Target="../media/image35.wmf"/><Relationship Id="rId14" Type="http://schemas.openxmlformats.org/officeDocument/2006/relationships/image" Target="../media/image4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2/Amanita_muscaria_3_vliegenzwammen_op_rij.jpg" TargetMode="External"/><Relationship Id="rId13" Type="http://schemas.openxmlformats.org/officeDocument/2006/relationships/image" Target="../media/image49.jpeg"/><Relationship Id="rId3" Type="http://schemas.openxmlformats.org/officeDocument/2006/relationships/image" Target="../media/image42.wmf"/><Relationship Id="rId7" Type="http://schemas.openxmlformats.org/officeDocument/2006/relationships/image" Target="../media/image46.wmf"/><Relationship Id="rId12" Type="http://schemas.openxmlformats.org/officeDocument/2006/relationships/hyperlink" Target="//upload.wikimedia.org/wikipedia/commons/1/1f/Atropa_bella-donna0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wmf"/><Relationship Id="rId11" Type="http://schemas.openxmlformats.org/officeDocument/2006/relationships/image" Target="../media/image48.jpeg"/><Relationship Id="rId5" Type="http://schemas.openxmlformats.org/officeDocument/2006/relationships/image" Target="../media/image44.wmf"/><Relationship Id="rId15" Type="http://schemas.openxmlformats.org/officeDocument/2006/relationships/image" Target="../media/image50.jpeg"/><Relationship Id="rId10" Type="http://schemas.openxmlformats.org/officeDocument/2006/relationships/hyperlink" Target="//upload.wikimedia.org/wikipedia/commons/7/71/Amanita_phalloides.jpg" TargetMode="External"/><Relationship Id="rId4" Type="http://schemas.openxmlformats.org/officeDocument/2006/relationships/image" Target="../media/image43.wmf"/><Relationship Id="rId9" Type="http://schemas.openxmlformats.org/officeDocument/2006/relationships/image" Target="../media/image47.jpeg"/><Relationship Id="rId14" Type="http://schemas.openxmlformats.org/officeDocument/2006/relationships/hyperlink" Target="//upload.wikimedia.org/wikipedia/commons/d/df/Paris_quadrifolia_2011_G1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87000">
              <a:schemeClr val="bg1"/>
            </a:gs>
            <a:gs pos="100000">
              <a:srgbClr val="FFFF0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199427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037295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Žáci povídají o letní přírodě, o chování v lese.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Poznávají některé letní květiny, ovoce a zeleninu, houby.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Část je řešena žáky přímo na tabuli fixem.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Správné řešení se objeví po kliknutí.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970132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Letní proměny v přírodě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91264" cy="492941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Den je dlouhý, noc je krátká.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Slunce dlouho svítí a hřeje.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Někdy bývají bouřky, jsou vidět blesky a slyšet hromy.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08G4\AppData\Local\Microsoft\Windows\Temporary Internet Files\Content.IE5\K0O7W0UI\MC9002322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412776"/>
            <a:ext cx="1606746" cy="16349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4\AppData\Local\Microsoft\Windows\Temporary Internet Files\Content.IE5\AM1I8PN9\MP9004075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62868"/>
            <a:ext cx="3565583" cy="23760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08G4\AppData\Local\Microsoft\Windows\Temporary Internet Files\Content.IE5\XEN5TZ7Z\MP9004004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634626"/>
            <a:ext cx="3049346" cy="203207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67767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19256" cy="1138138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2800" dirty="0" smtClean="0">
                <a:latin typeface="+mn-lt"/>
              </a:rPr>
              <a:t>Kolem 24. června můžeme vidět poletovat světlušky.</a:t>
            </a:r>
            <a:endParaRPr lang="cs-CZ" sz="28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676455" cy="57332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Sklízí se obilí, jsou žně.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Dozrávají </a:t>
            </a:r>
            <a:r>
              <a:rPr lang="cs-CZ" dirty="0"/>
              <a:t>některé </a:t>
            </a:r>
            <a:r>
              <a:rPr lang="cs-CZ" dirty="0" smtClean="0"/>
              <a:t>plody.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Sbíráme lesní plody a houby.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Opalujeme se a koupeme.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08G4\AppData\Local\Microsoft\Windows\Temporary Internet Files\Content.IE5\S7687CZ2\MC900057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849" y="818755"/>
            <a:ext cx="1556415" cy="12650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G4\AppData\Local\Microsoft\Windows\Temporary Internet Files\Content.IE5\K0O7W0UI\MP9004277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4580" y="1069267"/>
            <a:ext cx="1053839" cy="15799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4\AppData\Local\Microsoft\Windows\Temporary Internet Files\Content.IE5\XEN5TZ7Z\MC9001915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310" y="2492896"/>
            <a:ext cx="1381342" cy="110207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G4\AppData\Local\Microsoft\Windows\Temporary Internet Files\Content.IE5\K0O7W0UI\MC9001933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790" y="3924721"/>
            <a:ext cx="1192474" cy="10081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G4\AppData\Local\Microsoft\Windows\Temporary Internet Files\Content.IE5\DE4CGPLA\MC9003834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653278"/>
            <a:ext cx="1625161" cy="9790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08G4\AppData\Local\Microsoft\Windows\Temporary Internet Files\Content.IE5\K0O7W0UI\MP90042793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145867"/>
            <a:ext cx="1595561" cy="15471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542319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Škrtni obrázky, které nesouvisí             s letním obdobím.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08G4\AppData\Local\Microsoft\Windows\Temporary Internet Files\Content.IE5\YLI5B2P6\MC9000882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451" y="4468198"/>
            <a:ext cx="1477193" cy="13020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4\AppData\Local\Microsoft\Windows\Temporary Internet Files\Content.IE5\B1ZZZ9K9\MC9002156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848" y="5307376"/>
            <a:ext cx="1670100" cy="15080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4\AppData\Local\Microsoft\Windows\Temporary Internet Files\Content.IE5\XEN5TZ7Z\MC9003208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76538"/>
            <a:ext cx="1566863" cy="18161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G4\AppData\Local\Microsoft\Windows\Temporary Internet Files\Content.IE5\JNS25YUC\MC9001133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520" y="5119207"/>
            <a:ext cx="2373760" cy="134714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08G4\AppData\Local\Microsoft\Windows\Temporary Internet Files\Content.IE5\XEN5TZ7Z\MP9004491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3556" y="842550"/>
            <a:ext cx="1963688" cy="19636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08G4\AppData\Local\Microsoft\Windows\Temporary Internet Files\Content.IE5\AM1I8PN9\MC9001228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013176"/>
            <a:ext cx="1599567" cy="16043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08G4\AppData\Local\Microsoft\Windows\Temporary Internet Files\Content.IE5\DE4CGPLA\MC90025010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893143"/>
            <a:ext cx="1536091" cy="208539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08G4\AppData\Local\Microsoft\Windows\Temporary Internet Files\Content.IE5\K0O7W0UI\MC90042632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8274" y="1806575"/>
            <a:ext cx="1177925" cy="19399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08G4\AppData\Local\Microsoft\Windows\Temporary Internet Files\Content.IE5\XEN5TZ7Z\MC90023296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1592" y="2893143"/>
            <a:ext cx="1775628" cy="13031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08G4\AppData\Local\Microsoft\Windows\Temporary Internet Files\Content.IE5\S7687CZ2\MC90037016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470" y="2348880"/>
            <a:ext cx="908050" cy="18129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713080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Které květiny můžeš vidět v létě?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08G4\AppData\Local\Microsoft\Windows\Temporary Internet Files\Content.IE5\YLI5B2P6\MC90043687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412" y="1474995"/>
            <a:ext cx="1744131" cy="17441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G4\AppData\Local\Microsoft\Windows\Temporary Internet Files\Content.IE5\XEN5TZ7Z\MC90043637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6821" y="4425854"/>
            <a:ext cx="1375175" cy="13751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G4\AppData\Local\Microsoft\Windows\Temporary Internet Files\Content.IE5\JNS25YUC\MC9001231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632" y="4254115"/>
            <a:ext cx="1106061" cy="16796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G4\AppData\Local\Microsoft\Windows\Temporary Internet Files\Content.IE5\YLI5B2P6\MC9000882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913" y="4061868"/>
            <a:ext cx="1069098" cy="18719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G4\AppData\Local\Microsoft\Windows\Temporary Internet Files\Content.IE5\DE4CGPLA\MC90043484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7" y="1802640"/>
            <a:ext cx="1643845" cy="16438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08G4\AppData\Local\Microsoft\Windows\Temporary Internet Files\Content.IE5\JNS25YUC\MP90042774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2641" y="4293096"/>
            <a:ext cx="1204883" cy="16406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08G4\AppData\Local\Microsoft\Windows\Temporary Internet Files\Content.IE5\JNS25YUC\MC9000881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4527" y="1455088"/>
            <a:ext cx="1588951" cy="18891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08G4\AppData\Local\Microsoft\Windows\Temporary Internet Files\Content.IE5\K0O7W0UI\MC900436885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9729"/>
            <a:ext cx="1714501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03913" y="3317899"/>
            <a:ext cx="96853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leknín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3059832" y="3344229"/>
            <a:ext cx="7303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růže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609562" y="6165016"/>
            <a:ext cx="15177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pryskyřník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7550482" y="6138686"/>
            <a:ext cx="12282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vlčí </a:t>
            </a:r>
            <a:r>
              <a:rPr lang="cs-CZ" sz="2400" b="1" dirty="0"/>
              <a:t>mák</a:t>
            </a:r>
          </a:p>
        </p:txBody>
      </p:sp>
      <p:sp>
        <p:nvSpPr>
          <p:cNvPr id="9" name="Obdélník 8"/>
          <p:cNvSpPr/>
          <p:nvPr/>
        </p:nvSpPr>
        <p:spPr>
          <a:xfrm>
            <a:off x="5508083" y="6166395"/>
            <a:ext cx="10804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zvonek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7433820" y="3373859"/>
            <a:ext cx="14126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kopretina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5174844" y="3373860"/>
            <a:ext cx="15547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konvalinka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3211214" y="6165016"/>
            <a:ext cx="7104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 </a:t>
            </a:r>
            <a:r>
              <a:rPr lang="cs-CZ" sz="2400" b="1" dirty="0" smtClean="0"/>
              <a:t>lilie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35405098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Co si můžeš natrhat v létě na zahradě?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08G4\AppData\Local\Microsoft\Windows\Temporary Internet Files\Content.IE5\YLI5B2P6\MC9004368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04" y="5127879"/>
            <a:ext cx="1155196" cy="11551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G4\AppData\Local\Microsoft\Windows\Temporary Internet Files\Content.IE5\YLI5B2P6\MC9003312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021" y="5145820"/>
            <a:ext cx="1300973" cy="120527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G4\AppData\Local\Microsoft\Windows\Temporary Internet Files\Content.IE5\B1ZZZ9K9\MC9001227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262248"/>
            <a:ext cx="1215140" cy="10692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G4\AppData\Local\Microsoft\Windows\Temporary Internet Files\Content.IE5\DE4CGPLA\MC90043690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5395" y="5074019"/>
            <a:ext cx="1348882" cy="13488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G4\AppData\Local\Microsoft\Windows\Temporary Internet Files\Content.IE5\K0O7W0UI\MC9004238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242" y="1499366"/>
            <a:ext cx="1034802" cy="13013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G4\AppData\Local\Microsoft\Windows\Temporary Internet Files\Content.IE5\JNS25YUC\MC900112360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242" y="3353152"/>
            <a:ext cx="896977" cy="12553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08G4\AppData\Local\Microsoft\Windows\Temporary Internet Files\Content.IE5\AM1I8PN9\MC9001934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434" y="3171377"/>
            <a:ext cx="1521744" cy="12673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08G4\AppData\Local\Microsoft\Windows\Temporary Internet Files\Content.IE5\K0O7W0UI\MC900436905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89" y="3197596"/>
            <a:ext cx="1324824" cy="13248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08G4\AppData\Local\Microsoft\Windows\Temporary Internet Files\Content.IE5\DE4CGPLA\MC90033138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797" y="1475837"/>
            <a:ext cx="934154" cy="12317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08G4\AppData\Local\Microsoft\Windows\Temporary Internet Files\Content.IE5\S7687CZ2\MC90043012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603" y="1592506"/>
            <a:ext cx="1413391" cy="11150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08G4\AppData\Local\Microsoft\Windows\Temporary Internet Files\Content.IE5\DE4CGPLA\MC90021514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510" y="3332758"/>
            <a:ext cx="1330728" cy="10544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08G4\AppData\Local\Microsoft\Windows\Temporary Internet Files\Content.IE5\XEN5TZ7Z\MP900438641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799" y="1472719"/>
            <a:ext cx="1045920" cy="15402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21799" y="2828264"/>
            <a:ext cx="9598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jablko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680250" y="6391930"/>
            <a:ext cx="10631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jahoda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2930972" y="4659942"/>
            <a:ext cx="9971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třešně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2945878" y="6359345"/>
            <a:ext cx="10307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hrášek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7527779" y="4613673"/>
            <a:ext cx="132542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meruňka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683037" y="4572795"/>
            <a:ext cx="11825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broskev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5300352" y="2805112"/>
            <a:ext cx="13705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kedluben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7515884" y="2790585"/>
            <a:ext cx="79252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salát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7515884" y="6373762"/>
            <a:ext cx="11363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angrešt</a:t>
            </a:r>
            <a:endParaRPr lang="cs-CZ" sz="2400" b="1" dirty="0"/>
          </a:p>
        </p:txBody>
      </p:sp>
      <p:sp>
        <p:nvSpPr>
          <p:cNvPr id="13" name="Obdélník 12"/>
          <p:cNvSpPr/>
          <p:nvPr/>
        </p:nvSpPr>
        <p:spPr>
          <a:xfrm>
            <a:off x="5351472" y="4655459"/>
            <a:ext cx="14037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ředkvička</a:t>
            </a:r>
            <a:endParaRPr lang="cs-CZ" sz="2400" b="1" dirty="0"/>
          </a:p>
        </p:txBody>
      </p:sp>
      <p:sp>
        <p:nvSpPr>
          <p:cNvPr id="14" name="Obdélník 13"/>
          <p:cNvSpPr/>
          <p:nvPr/>
        </p:nvSpPr>
        <p:spPr>
          <a:xfrm>
            <a:off x="3074087" y="2870098"/>
            <a:ext cx="8031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rybíz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5404419" y="6374218"/>
            <a:ext cx="10550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malina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2693307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Jak se chováme v lese?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Chováme se tiše, abychom nevyplašili zvěř.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Sbíráme jen jedlé houby, které známe.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Neodhazujeme žádné odpadky.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Nerozděláváme oheň.</a:t>
            </a:r>
          </a:p>
        </p:txBody>
      </p:sp>
      <p:pic>
        <p:nvPicPr>
          <p:cNvPr id="6147" name="Picture 3" descr="C:\Users\08G4\AppData\Local\Microsoft\Windows\Temporary Internet Files\Content.IE5\JNS25YUC\MP9004013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353" y="3717032"/>
            <a:ext cx="2924944" cy="29249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868382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 lese nikdy nesbírejte!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5786" y="3429000"/>
            <a:ext cx="1168846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000" b="1" dirty="0" smtClean="0"/>
              <a:t>vraní </a:t>
            </a:r>
            <a:r>
              <a:rPr lang="cs-CZ" sz="2000" b="1" dirty="0"/>
              <a:t>oko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01222" y="3437713"/>
            <a:ext cx="662361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000" b="1" dirty="0" smtClean="0"/>
              <a:t>rulík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4214810" y="3429000"/>
            <a:ext cx="2340834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000" b="1" dirty="0" smtClean="0"/>
              <a:t>muchomůrka </a:t>
            </a:r>
            <a:r>
              <a:rPr lang="cs-CZ" sz="2000" b="1" dirty="0"/>
              <a:t>zelená</a:t>
            </a:r>
          </a:p>
        </p:txBody>
      </p:sp>
      <p:sp>
        <p:nvSpPr>
          <p:cNvPr id="7" name="Obdélník 6"/>
          <p:cNvSpPr/>
          <p:nvPr/>
        </p:nvSpPr>
        <p:spPr>
          <a:xfrm>
            <a:off x="6584971" y="3443449"/>
            <a:ext cx="2500941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000" b="1" dirty="0" smtClean="0"/>
              <a:t>muchomůrka </a:t>
            </a:r>
            <a:r>
              <a:rPr lang="cs-CZ" sz="2000" b="1" dirty="0"/>
              <a:t>červená</a:t>
            </a:r>
          </a:p>
        </p:txBody>
      </p:sp>
      <p:sp>
        <p:nvSpPr>
          <p:cNvPr id="8" name="Obdélník 7"/>
          <p:cNvSpPr/>
          <p:nvPr/>
        </p:nvSpPr>
        <p:spPr>
          <a:xfrm>
            <a:off x="2720747" y="3860637"/>
            <a:ext cx="311540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Sbíráme jen:</a:t>
            </a:r>
          </a:p>
        </p:txBody>
      </p:sp>
      <p:pic>
        <p:nvPicPr>
          <p:cNvPr id="7172" name="Picture 4" descr="C:\Users\08G4\AppData\Local\Microsoft\Windows\Temporary Internet Files\Content.IE5\B1ZZZ9K9\MC9001935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0757" y="4630078"/>
            <a:ext cx="1359243" cy="13449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08G4\AppData\Local\Microsoft\Windows\Temporary Internet Files\Content.IE5\JNS25YUC\MC9001232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092" y="4669588"/>
            <a:ext cx="1223311" cy="144207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08G4\AppData\Local\Microsoft\Windows\Temporary Internet Files\Content.IE5\YLI5B2P6\MC9001231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5173" y="4630078"/>
            <a:ext cx="1643285" cy="14183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08G4\AppData\Local\Microsoft\Windows\Temporary Internet Files\Content.IE5\S7687CZ2\MC9004238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591174"/>
            <a:ext cx="1454300" cy="14961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966863" y="6293303"/>
            <a:ext cx="115980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ostružiny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7852806" y="6293303"/>
            <a:ext cx="89979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maliny</a:t>
            </a:r>
            <a:endParaRPr lang="cs-CZ" sz="2000" b="1" dirty="0"/>
          </a:p>
        </p:txBody>
      </p:sp>
      <p:sp>
        <p:nvSpPr>
          <p:cNvPr id="11" name="Obdélník 10"/>
          <p:cNvSpPr/>
          <p:nvPr/>
        </p:nvSpPr>
        <p:spPr>
          <a:xfrm>
            <a:off x="4158366" y="6294971"/>
            <a:ext cx="105670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borůvky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2109092" y="6293303"/>
            <a:ext cx="91242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jahody</a:t>
            </a:r>
            <a:endParaRPr lang="cs-CZ" sz="2000" b="1" dirty="0"/>
          </a:p>
        </p:txBody>
      </p:sp>
      <p:pic>
        <p:nvPicPr>
          <p:cNvPr id="7179" name="Picture 11" descr="C:\Users\08G4\AppData\Local\Microsoft\Windows\Temporary Internet Files\Content.IE5\K0O7W0UI\MC9000129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9" y="4669588"/>
            <a:ext cx="1797050" cy="1120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192579" y="6294971"/>
            <a:ext cx="144007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jedlé </a:t>
            </a:r>
            <a:r>
              <a:rPr lang="cs-CZ" sz="2000" b="1" dirty="0"/>
              <a:t>houby</a:t>
            </a:r>
          </a:p>
        </p:txBody>
      </p:sp>
      <p:pic>
        <p:nvPicPr>
          <p:cNvPr id="6146" name="Picture 2" descr="Soubor:Amanita muscaria 3 vliegenzwammen op rij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15140" y="1857364"/>
            <a:ext cx="1955787" cy="1466840"/>
          </a:xfrm>
          <a:prstGeom prst="rect">
            <a:avLst/>
          </a:prstGeom>
          <a:noFill/>
        </p:spPr>
      </p:pic>
      <p:pic>
        <p:nvPicPr>
          <p:cNvPr id="6148" name="Picture 4" descr="Soubor:Amanita phalloides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786314" y="1285860"/>
            <a:ext cx="1465523" cy="2041507"/>
          </a:xfrm>
          <a:prstGeom prst="rect">
            <a:avLst/>
          </a:prstGeom>
          <a:noFill/>
        </p:spPr>
      </p:pic>
      <p:pic>
        <p:nvPicPr>
          <p:cNvPr id="6150" name="Picture 6" descr="Soubor:Atropa bella-donna0.jpg">
            <a:hlinkClick r:id="rId12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2428860" y="1785926"/>
            <a:ext cx="1857388" cy="1393041"/>
          </a:xfrm>
          <a:prstGeom prst="rect">
            <a:avLst/>
          </a:prstGeom>
          <a:noFill/>
        </p:spPr>
      </p:pic>
      <p:pic>
        <p:nvPicPr>
          <p:cNvPr id="6152" name="Picture 8" descr="Soubor:Paris quadrifolia 2011 G1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28596" y="1714488"/>
            <a:ext cx="1807614" cy="146365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950413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401080" cy="535785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Text je vytvořen autorem materiálu, 17.5. 2012.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Muchomůrka červená.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2012-05-17]. Dostupné z: http://cs.wikipedia.org/wiki/Muchom%C5%AFrka_%C4%8Derven%C3%A1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Muchomůrka zelená.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2012-05-17]. Dostupné z: http://cs.wikipedia.org/wiki/Muchom%C5%AFrka_zelen%C3%A1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Vraní oko čtyřlisté.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2012-05-17]. Dostupné z: http://cs.wikipedia.org/wiki/Vran%C3%AD_oko_%C4%8Dty%C5%99list%C3%A9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Rulík zlomocný. In: </a:t>
            </a:r>
            <a:r>
              <a:rPr lang="cs-CZ" dirty="0" err="1" smtClean="0"/>
              <a:t>Wikipedia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free </a:t>
            </a:r>
            <a:r>
              <a:rPr lang="cs-CZ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2012-05-17]. Dostupné z: http://cs.wikipedia.org/wiki/Rul%C3%ADk_zlomocn%C3%BD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mtClean="0"/>
              <a:t>Ostatní obrázky </a:t>
            </a:r>
            <a:r>
              <a:rPr lang="cs-CZ" dirty="0" smtClean="0"/>
              <a:t>byly použity z otevřené galerie Microsoft office, 17. 5. 2012.</a:t>
            </a:r>
          </a:p>
        </p:txBody>
      </p:sp>
    </p:spTree>
    <p:extLst>
      <p:ext uri="{BB962C8B-B14F-4D97-AF65-F5344CB8AC3E}">
        <p14:creationId xmlns="" xmlns:p14="http://schemas.microsoft.com/office/powerpoint/2010/main" val="82831894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401</Words>
  <Application>Microsoft Office PowerPoint</Application>
  <PresentationFormat>Předvádění na obrazovce (4:3)</PresentationFormat>
  <Paragraphs>88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Letní proměny v přírodě</vt:lpstr>
      <vt:lpstr>Kolem 24. června můžeme vidět poletovat světlušky.</vt:lpstr>
      <vt:lpstr>Škrtni obrázky, které nesouvisí             s letním obdobím.</vt:lpstr>
      <vt:lpstr>Které květiny můžeš vidět v létě?</vt:lpstr>
      <vt:lpstr>Co si můžeš natrhat v létě na zahradě?</vt:lpstr>
      <vt:lpstr>Jak se chováme v lese?</vt:lpstr>
      <vt:lpstr>V lese nikdy nesbírejte!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08G4</dc:creator>
  <cp:lastModifiedBy>PC_2</cp:lastModifiedBy>
  <cp:revision>36</cp:revision>
  <dcterms:created xsi:type="dcterms:W3CDTF">2012-05-17T14:19:30Z</dcterms:created>
  <dcterms:modified xsi:type="dcterms:W3CDTF">2012-12-19T16:32:09Z</dcterms:modified>
</cp:coreProperties>
</file>