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99"/>
    <a:srgbClr val="99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VY_32_INOVACE_14_Prepositions  on, in, </a:t>
          </a:r>
          <a:r>
            <a:rPr lang="cs-CZ" dirty="0" err="1" smtClean="0"/>
            <a:t>at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Prepositions</a:t>
          </a:r>
          <a:r>
            <a:rPr lang="cs-CZ" dirty="0" smtClean="0"/>
            <a:t> on, in, </a:t>
          </a:r>
          <a:r>
            <a:rPr lang="cs-CZ" dirty="0" err="1" smtClean="0"/>
            <a:t>at</a:t>
          </a:r>
          <a:r>
            <a:rPr lang="cs-CZ" dirty="0" smtClean="0"/>
            <a:t>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VY_32_INOVACE_14_Prepositions  on, in, </a:t>
          </a:r>
          <a:r>
            <a:rPr lang="cs-CZ" sz="1400" kern="1200" dirty="0" err="1" smtClean="0"/>
            <a:t>at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Prepositions</a:t>
          </a:r>
          <a:r>
            <a:rPr lang="cs-CZ" sz="1400" kern="1200" dirty="0" smtClean="0"/>
            <a:t> on, in, </a:t>
          </a:r>
          <a:r>
            <a:rPr lang="cs-CZ" sz="1400" kern="1200" dirty="0" err="1" smtClean="0"/>
            <a:t>at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762457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4635033"/>
              </p:ext>
            </p:extLst>
          </p:nvPr>
        </p:nvGraphicFramePr>
        <p:xfrm>
          <a:off x="457200" y="1600200"/>
          <a:ext cx="82296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si dle prezentace zapíší do sešitu používání</a:t>
                      </a:r>
                      <a:r>
                        <a:rPr lang="cs-CZ" baseline="0" dirty="0" smtClean="0"/>
                        <a:t> předložek. Na konci hodiny každý vymyslí 2 věty, kde předložky správně použije.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052736"/>
            <a:ext cx="8229600" cy="3096344"/>
          </a:xfrm>
        </p:spPr>
        <p:txBody>
          <a:bodyPr>
            <a:normAutofit/>
          </a:bodyPr>
          <a:lstStyle/>
          <a:p>
            <a:r>
              <a:rPr lang="cs-CZ" sz="6600" b="1" dirty="0" err="1" smtClean="0"/>
              <a:t>Prepositions</a:t>
            </a:r>
            <a:r>
              <a:rPr lang="cs-CZ" sz="6600" b="1" dirty="0" smtClean="0"/>
              <a:t> on, in, </a:t>
            </a:r>
            <a:r>
              <a:rPr lang="cs-CZ" sz="6600" b="1" dirty="0" err="1" smtClean="0"/>
              <a:t>at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3772524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POUŽÍVÁNÍ ČASOVÝCH PŘEDLOŽEK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4800" dirty="0"/>
              <a:t>Základní časové předložky jsou :</a:t>
            </a:r>
          </a:p>
          <a:p>
            <a:r>
              <a:rPr lang="cs-CZ" sz="4800" b="1" dirty="0"/>
              <a:t>on</a:t>
            </a:r>
          </a:p>
          <a:p>
            <a:r>
              <a:rPr lang="cs-CZ" sz="4800" b="1" dirty="0"/>
              <a:t>in</a:t>
            </a:r>
          </a:p>
          <a:p>
            <a:r>
              <a:rPr lang="cs-CZ" sz="4800" b="1" dirty="0" err="1"/>
              <a:t>at</a:t>
            </a:r>
            <a:endParaRPr lang="cs-CZ" sz="4800" b="1" dirty="0"/>
          </a:p>
          <a:p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63759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Použití předložky 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on </a:t>
            </a:r>
            <a:r>
              <a:rPr lang="cs-CZ" sz="4000" dirty="0" err="1"/>
              <a:t>holiday</a:t>
            </a:r>
            <a:endParaRPr lang="cs-CZ" sz="4000" dirty="0"/>
          </a:p>
          <a:p>
            <a:r>
              <a:rPr lang="cs-CZ" sz="4000" dirty="0"/>
              <a:t>on  </a:t>
            </a:r>
            <a:r>
              <a:rPr lang="cs-CZ" sz="4000" dirty="0" err="1"/>
              <a:t>Monday</a:t>
            </a:r>
            <a:r>
              <a:rPr lang="cs-CZ" sz="4000" dirty="0"/>
              <a:t>, </a:t>
            </a:r>
            <a:r>
              <a:rPr lang="cs-CZ" sz="4000" dirty="0" err="1"/>
              <a:t>Tuesday</a:t>
            </a:r>
            <a:r>
              <a:rPr lang="cs-CZ" sz="4000" dirty="0"/>
              <a:t>, </a:t>
            </a:r>
            <a:r>
              <a:rPr lang="cs-CZ" sz="4000" dirty="0" err="1"/>
              <a:t>Wednesday</a:t>
            </a:r>
            <a:endParaRPr lang="cs-CZ" sz="4000" dirty="0"/>
          </a:p>
          <a:p>
            <a:r>
              <a:rPr lang="cs-CZ" sz="4000" b="1" i="1" dirty="0"/>
              <a:t>on + datum </a:t>
            </a:r>
            <a:r>
              <a:rPr lang="cs-CZ" sz="4000" dirty="0"/>
              <a:t>- on 3rd May 1998</a:t>
            </a:r>
          </a:p>
          <a:p>
            <a:r>
              <a:rPr lang="cs-CZ" sz="4000" b="1" i="1" dirty="0"/>
              <a:t>on+ název svátku</a:t>
            </a:r>
            <a:r>
              <a:rPr lang="cs-CZ" sz="4000" dirty="0"/>
              <a:t>, je-li to den -                  on </a:t>
            </a:r>
            <a:r>
              <a:rPr lang="cs-CZ" sz="4000" dirty="0" err="1"/>
              <a:t>Christmas</a:t>
            </a:r>
            <a:r>
              <a:rPr lang="cs-CZ" sz="4000" dirty="0"/>
              <a:t> </a:t>
            </a:r>
            <a:r>
              <a:rPr lang="cs-CZ" sz="4000" dirty="0" err="1"/>
              <a:t>Day</a:t>
            </a:r>
            <a:r>
              <a:rPr lang="cs-CZ" sz="4000" dirty="0"/>
              <a:t>, on Boxing </a:t>
            </a:r>
            <a:r>
              <a:rPr lang="cs-CZ" sz="4000" dirty="0" err="1"/>
              <a:t>Day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3011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Použití předložky in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4000" b="1" i="1" dirty="0"/>
              <a:t>In + rok </a:t>
            </a:r>
            <a:r>
              <a:rPr lang="cs-CZ" sz="4000" dirty="0"/>
              <a:t>- in 2004, in 1885...</a:t>
            </a:r>
          </a:p>
          <a:p>
            <a:r>
              <a:rPr lang="cs-CZ" sz="4000" b="1" i="1" dirty="0"/>
              <a:t>in + roční období </a:t>
            </a:r>
            <a:r>
              <a:rPr lang="cs-CZ" sz="4000" dirty="0"/>
              <a:t>- in </a:t>
            </a:r>
            <a:r>
              <a:rPr lang="cs-CZ" sz="4000" dirty="0" err="1"/>
              <a:t>summer</a:t>
            </a:r>
            <a:r>
              <a:rPr lang="cs-CZ" sz="4000" dirty="0"/>
              <a:t>, </a:t>
            </a:r>
            <a:r>
              <a:rPr lang="cs-CZ" sz="4000" dirty="0" err="1"/>
              <a:t>spring</a:t>
            </a:r>
            <a:r>
              <a:rPr lang="cs-CZ" sz="4000" dirty="0"/>
              <a:t>…</a:t>
            </a:r>
          </a:p>
          <a:p>
            <a:r>
              <a:rPr lang="cs-CZ" sz="4000" b="1" i="1" dirty="0"/>
              <a:t>in + měsíc </a:t>
            </a:r>
            <a:r>
              <a:rPr lang="cs-CZ" sz="4000" dirty="0"/>
              <a:t>- in </a:t>
            </a:r>
            <a:r>
              <a:rPr lang="cs-CZ" sz="4000" dirty="0" err="1"/>
              <a:t>January</a:t>
            </a:r>
            <a:r>
              <a:rPr lang="cs-CZ" sz="4000" dirty="0"/>
              <a:t>, </a:t>
            </a:r>
            <a:r>
              <a:rPr lang="cs-CZ" sz="4000" dirty="0" err="1"/>
              <a:t>February</a:t>
            </a:r>
            <a:r>
              <a:rPr lang="cs-CZ" sz="4000" dirty="0"/>
              <a:t> …</a:t>
            </a:r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88919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Použití předložky </a:t>
            </a:r>
            <a:r>
              <a:rPr lang="cs-CZ" b="1" dirty="0" err="1"/>
              <a:t>at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b="1" i="1" dirty="0" err="1" smtClean="0"/>
              <a:t>at</a:t>
            </a:r>
            <a:r>
              <a:rPr lang="cs-CZ" sz="4000" b="1" i="1" dirty="0" smtClean="0"/>
              <a:t> </a:t>
            </a:r>
            <a:r>
              <a:rPr lang="cs-CZ" sz="4000" b="1" i="1" dirty="0"/>
              <a:t>+ čas </a:t>
            </a:r>
            <a:r>
              <a:rPr lang="cs-CZ" sz="4000" dirty="0"/>
              <a:t>- </a:t>
            </a:r>
            <a:r>
              <a:rPr lang="cs-CZ" sz="4000" dirty="0" err="1"/>
              <a:t>at</a:t>
            </a:r>
            <a:r>
              <a:rPr lang="cs-CZ" sz="4000" dirty="0"/>
              <a:t> 5 </a:t>
            </a:r>
            <a:r>
              <a:rPr lang="cs-CZ" sz="4000" dirty="0" err="1"/>
              <a:t>o´clock</a:t>
            </a:r>
            <a:r>
              <a:rPr lang="cs-CZ" sz="4000" dirty="0"/>
              <a:t>, </a:t>
            </a:r>
            <a:r>
              <a:rPr lang="cs-CZ" sz="4000" dirty="0" err="1"/>
              <a:t>at</a:t>
            </a:r>
            <a:r>
              <a:rPr lang="cs-CZ" sz="4000" dirty="0"/>
              <a:t> 16:30…</a:t>
            </a:r>
          </a:p>
          <a:p>
            <a:r>
              <a:rPr lang="cs-CZ" sz="4000" b="1" i="1" dirty="0" err="1"/>
              <a:t>at</a:t>
            </a:r>
            <a:r>
              <a:rPr lang="cs-CZ" sz="4000" b="1" i="1" dirty="0"/>
              <a:t> + časové období </a:t>
            </a:r>
            <a:r>
              <a:rPr lang="cs-CZ" sz="4000" dirty="0"/>
              <a:t>- </a:t>
            </a:r>
            <a:r>
              <a:rPr lang="cs-CZ" sz="4000" dirty="0" err="1"/>
              <a:t>at</a:t>
            </a:r>
            <a:r>
              <a:rPr lang="cs-CZ" sz="4000" dirty="0"/>
              <a:t> </a:t>
            </a:r>
            <a:r>
              <a:rPr lang="cs-CZ" sz="4000" dirty="0" err="1"/>
              <a:t>Christmas</a:t>
            </a:r>
            <a:r>
              <a:rPr lang="cs-CZ" sz="4000" dirty="0"/>
              <a:t>, </a:t>
            </a:r>
            <a:r>
              <a:rPr lang="cs-CZ" sz="4000" dirty="0" err="1"/>
              <a:t>Easters</a:t>
            </a:r>
            <a:endParaRPr lang="cs-CZ" sz="4000" dirty="0"/>
          </a:p>
          <a:p>
            <a:r>
              <a:rPr lang="cs-CZ" sz="4000" dirty="0" err="1"/>
              <a:t>at</a:t>
            </a:r>
            <a:r>
              <a:rPr lang="cs-CZ" sz="4000" dirty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weekend</a:t>
            </a:r>
            <a:endParaRPr lang="cs-CZ" sz="4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31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Přelož do sešitu.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sobotu</a:t>
            </a:r>
          </a:p>
          <a:p>
            <a:r>
              <a:rPr lang="cs-CZ" dirty="0" smtClean="0"/>
              <a:t>V deset hodin</a:t>
            </a:r>
          </a:p>
          <a:p>
            <a:r>
              <a:rPr lang="cs-CZ" dirty="0" smtClean="0"/>
              <a:t>V říjnu</a:t>
            </a:r>
          </a:p>
          <a:p>
            <a:r>
              <a:rPr lang="cs-CZ" dirty="0" smtClean="0"/>
              <a:t>Odpoledne</a:t>
            </a:r>
          </a:p>
          <a:p>
            <a:r>
              <a:rPr lang="cs-CZ" dirty="0" smtClean="0"/>
              <a:t>O prázdninách</a:t>
            </a:r>
          </a:p>
          <a:p>
            <a:r>
              <a:rPr lang="cs-CZ" dirty="0" smtClean="0"/>
              <a:t>O víkendu</a:t>
            </a:r>
          </a:p>
          <a:p>
            <a:r>
              <a:rPr lang="cs-CZ" dirty="0" smtClean="0"/>
              <a:t>31. února 2012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-------------------------------</a:t>
            </a:r>
          </a:p>
          <a:p>
            <a:r>
              <a:rPr lang="cs-CZ" dirty="0" smtClean="0"/>
              <a:t>-------------------------------</a:t>
            </a:r>
          </a:p>
          <a:p>
            <a:r>
              <a:rPr lang="cs-CZ" dirty="0" smtClean="0"/>
              <a:t>-------------------------------</a:t>
            </a:r>
          </a:p>
          <a:p>
            <a:r>
              <a:rPr lang="cs-CZ" dirty="0" smtClean="0"/>
              <a:t>-------------------------------</a:t>
            </a:r>
          </a:p>
          <a:p>
            <a:r>
              <a:rPr lang="cs-CZ" dirty="0" smtClean="0"/>
              <a:t>-------------------------------</a:t>
            </a:r>
          </a:p>
          <a:p>
            <a:r>
              <a:rPr lang="cs-CZ" dirty="0" smtClean="0"/>
              <a:t>-------------------------------</a:t>
            </a:r>
          </a:p>
          <a:p>
            <a:r>
              <a:rPr lang="cs-CZ" dirty="0" smtClean="0"/>
              <a:t>-------------------------------</a:t>
            </a:r>
            <a:endParaRPr lang="cs-CZ" dirty="0"/>
          </a:p>
        </p:txBody>
      </p:sp>
      <p:pic>
        <p:nvPicPr>
          <p:cNvPr id="1026" name="Picture 2" descr="C:\Users\X\AppData\Local\Microsoft\Windows\Temporary Internet Files\Content.IE5\T4Z486A4\MC900428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195262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8465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sobotu</a:t>
            </a:r>
          </a:p>
          <a:p>
            <a:r>
              <a:rPr lang="cs-CZ" dirty="0" smtClean="0"/>
              <a:t>V deset hodin</a:t>
            </a:r>
          </a:p>
          <a:p>
            <a:r>
              <a:rPr lang="cs-CZ" dirty="0" smtClean="0"/>
              <a:t>V říjnu</a:t>
            </a:r>
          </a:p>
          <a:p>
            <a:r>
              <a:rPr lang="cs-CZ" dirty="0" smtClean="0"/>
              <a:t>Odpoledne</a:t>
            </a:r>
          </a:p>
          <a:p>
            <a:r>
              <a:rPr lang="cs-CZ" dirty="0" smtClean="0"/>
              <a:t>O prázdninách</a:t>
            </a:r>
          </a:p>
          <a:p>
            <a:r>
              <a:rPr lang="cs-CZ" dirty="0" smtClean="0"/>
              <a:t>O víkendu</a:t>
            </a:r>
          </a:p>
          <a:p>
            <a:r>
              <a:rPr lang="cs-CZ" dirty="0" smtClean="0"/>
              <a:t>31. února 2012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On </a:t>
            </a:r>
            <a:r>
              <a:rPr lang="cs-CZ" dirty="0" err="1" smtClean="0"/>
              <a:t>Saturday</a:t>
            </a:r>
            <a:endParaRPr lang="cs-CZ" dirty="0" smtClean="0"/>
          </a:p>
          <a:p>
            <a:r>
              <a:rPr lang="cs-CZ" dirty="0" smtClean="0"/>
              <a:t>At ten </a:t>
            </a:r>
            <a:r>
              <a:rPr lang="cs-CZ" dirty="0" err="1" smtClean="0"/>
              <a:t>o‘clock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October</a:t>
            </a: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endParaRPr lang="cs-CZ" dirty="0" smtClean="0"/>
          </a:p>
          <a:p>
            <a:r>
              <a:rPr lang="cs-CZ" dirty="0" smtClean="0"/>
              <a:t>On </a:t>
            </a:r>
            <a:r>
              <a:rPr lang="cs-CZ" dirty="0" err="1" smtClean="0"/>
              <a:t>holiday</a:t>
            </a:r>
            <a:endParaRPr lang="cs-CZ" dirty="0" smtClean="0"/>
          </a:p>
          <a:p>
            <a:r>
              <a:rPr lang="cs-CZ" dirty="0" smtClean="0"/>
              <a:t>At </a:t>
            </a:r>
            <a:r>
              <a:rPr lang="cs-CZ" dirty="0" err="1" smtClean="0"/>
              <a:t>the</a:t>
            </a:r>
            <a:r>
              <a:rPr lang="cs-CZ" smtClean="0"/>
              <a:t> weekend</a:t>
            </a:r>
            <a:endParaRPr lang="cs-CZ" dirty="0" smtClean="0"/>
          </a:p>
          <a:p>
            <a:r>
              <a:rPr lang="cs-CZ" dirty="0" smtClean="0"/>
              <a:t>On 31st </a:t>
            </a:r>
            <a:r>
              <a:rPr lang="cs-CZ" dirty="0" err="1" smtClean="0"/>
              <a:t>February</a:t>
            </a:r>
            <a:r>
              <a:rPr lang="cs-CZ" dirty="0" smtClean="0"/>
              <a:t> 2012</a:t>
            </a:r>
            <a:endParaRPr lang="cs-CZ" dirty="0"/>
          </a:p>
        </p:txBody>
      </p:sp>
      <p:pic>
        <p:nvPicPr>
          <p:cNvPr id="2050" name="Picture 2" descr="C:\Users\X\AppData\Local\Microsoft\Windows\Temporary Internet Files\Content.IE5\ZAVS63D2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94116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2505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282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Prepositions on, in, at</vt:lpstr>
      <vt:lpstr>POUŽÍVÁNÍ ČASOVÝCH PŘEDLOŽEK</vt:lpstr>
      <vt:lpstr>Použití předložky on</vt:lpstr>
      <vt:lpstr>Použití předložky in</vt:lpstr>
      <vt:lpstr>Použití předložky at</vt:lpstr>
      <vt:lpstr>Přelož do sešitu.</vt:lpstr>
      <vt:lpstr>Řešení.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dana</cp:lastModifiedBy>
  <cp:revision>17</cp:revision>
  <dcterms:created xsi:type="dcterms:W3CDTF">2011-11-09T14:01:04Z</dcterms:created>
  <dcterms:modified xsi:type="dcterms:W3CDTF">2012-03-12T07:23:49Z</dcterms:modified>
</cp:coreProperties>
</file>