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9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A18"/>
    <a:srgbClr val="FFCC00"/>
    <a:srgbClr val="FFFF66"/>
    <a:srgbClr val="E385E5"/>
    <a:srgbClr val="8E42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VY_32_INOVACE_15_Vyjmen.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M - test.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05FC71-AF8B-41BC-A469-A85157B3095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FE222E-8CFA-48A8-8B79-A6A6CCF16B77}" type="presOf" srcId="{4C35D32F-0EAB-4CD7-82EE-45574DC2A586}" destId="{8BEBB6EC-1DAA-4CAC-8A25-BC0FCBD5DBD5}" srcOrd="0" destOrd="0" presId="urn:microsoft.com/office/officeart/2005/8/layout/target3"/>
    <dgm:cxn modelId="{E8026B33-6516-42C6-B030-7AE50A47F7E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6CF0B72-BBBC-475A-8ACF-F61062D79E8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01BA6E-E554-4B4E-9FC1-885654635209}" type="presOf" srcId="{D1B46980-6531-4606-95E6-44980827E919}" destId="{2BE915AB-18AA-4053-B92C-3BFC9ED204BB}" srcOrd="1" destOrd="0" presId="urn:microsoft.com/office/officeart/2005/8/layout/target3"/>
    <dgm:cxn modelId="{870A51ED-C765-42F7-BBDC-B2371726DFF3}" type="presOf" srcId="{D1B46980-6531-4606-95E6-44980827E919}" destId="{6140AFEC-043D-4C43-A2F9-D0F5331DF3A3}" srcOrd="0" destOrd="0" presId="urn:microsoft.com/office/officeart/2005/8/layout/target3"/>
    <dgm:cxn modelId="{78CBA5A1-A09F-4DA0-B749-496ADDE53661}" type="presOf" srcId="{D1D4F407-5343-4D3F-B5B9-D407B03CAEB4}" destId="{AED2198E-93D5-4001-81B4-73124B309672}" srcOrd="1" destOrd="0" presId="urn:microsoft.com/office/officeart/2005/8/layout/target3"/>
    <dgm:cxn modelId="{3C7E65CF-6141-4E64-88C0-36F035878F6A}" type="presOf" srcId="{D8197B8C-B260-4A16-BDF4-0947B075E274}" destId="{25B08C86-7E15-44DC-BE7F-FFB55DD49D12}" srcOrd="0" destOrd="0" presId="urn:microsoft.com/office/officeart/2005/8/layout/target3"/>
    <dgm:cxn modelId="{2C75D72B-B1C1-446B-AB10-DAAA50E1CD09}" type="presOf" srcId="{B651F6E3-6281-48DB-9319-2AEAFDAE7572}" destId="{6BB5E863-4638-4E1D-BFDE-399D028AC4ED}" srcOrd="1" destOrd="0" presId="urn:microsoft.com/office/officeart/2005/8/layout/target3"/>
    <dgm:cxn modelId="{0C1AD341-06AF-415C-834A-2377B51A26F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7C478EC-63B0-48C9-8DD9-DEBF719A683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937680-F37D-45C6-BFAF-79F6388A3836}" type="presParOf" srcId="{333A1088-737F-45CB-B68E-254E46348037}" destId="{F5ABB229-8D3B-4694-996A-96F23CF14429}" srcOrd="0" destOrd="0" presId="urn:microsoft.com/office/officeart/2005/8/layout/target3"/>
    <dgm:cxn modelId="{9F244214-85A0-4695-B4FE-153A68E7E850}" type="presParOf" srcId="{333A1088-737F-45CB-B68E-254E46348037}" destId="{F41139FD-01EE-4571-8B17-4FB00FC51163}" srcOrd="1" destOrd="0" presId="urn:microsoft.com/office/officeart/2005/8/layout/target3"/>
    <dgm:cxn modelId="{DADA49A9-6A5F-4554-8381-4D64DF1C5B3A}" type="presParOf" srcId="{333A1088-737F-45CB-B68E-254E46348037}" destId="{D005CE8C-CC26-4C3E-AC11-E15060ECD759}" srcOrd="2" destOrd="0" presId="urn:microsoft.com/office/officeart/2005/8/layout/target3"/>
    <dgm:cxn modelId="{8FCFF171-CF04-4A4F-87AE-6F1630BA2E75}" type="presParOf" srcId="{333A1088-737F-45CB-B68E-254E46348037}" destId="{2C702D82-9B77-49B7-9568-BB8EB47C3372}" srcOrd="3" destOrd="0" presId="urn:microsoft.com/office/officeart/2005/8/layout/target3"/>
    <dgm:cxn modelId="{64AF3E9F-3ADA-441A-A4E8-427D7C3F47B6}" type="presParOf" srcId="{333A1088-737F-45CB-B68E-254E46348037}" destId="{A52A0455-90FF-4808-ABD0-F02540D31D5A}" srcOrd="4" destOrd="0" presId="urn:microsoft.com/office/officeart/2005/8/layout/target3"/>
    <dgm:cxn modelId="{269C96C2-EE83-4147-840D-CB32F46FD2BD}" type="presParOf" srcId="{333A1088-737F-45CB-B68E-254E46348037}" destId="{6140AFEC-043D-4C43-A2F9-D0F5331DF3A3}" srcOrd="5" destOrd="0" presId="urn:microsoft.com/office/officeart/2005/8/layout/target3"/>
    <dgm:cxn modelId="{227C009C-76D8-47A8-9CFE-CA71C278D142}" type="presParOf" srcId="{333A1088-737F-45CB-B68E-254E46348037}" destId="{9358AC05-5D7D-4327-9F80-1AD486AEA664}" srcOrd="6" destOrd="0" presId="urn:microsoft.com/office/officeart/2005/8/layout/target3"/>
    <dgm:cxn modelId="{ADB730F7-A8A5-4A27-99A4-EA387B7004B7}" type="presParOf" srcId="{333A1088-737F-45CB-B68E-254E46348037}" destId="{313FC574-E1CD-4FB4-B054-0B805CE0447D}" srcOrd="7" destOrd="0" presId="urn:microsoft.com/office/officeart/2005/8/layout/target3"/>
    <dgm:cxn modelId="{799E855D-6F75-4FB6-98BB-84A5C537EB14}" type="presParOf" srcId="{333A1088-737F-45CB-B68E-254E46348037}" destId="{619D679B-A015-4ECF-8348-D1034C574F40}" srcOrd="8" destOrd="0" presId="urn:microsoft.com/office/officeart/2005/8/layout/target3"/>
    <dgm:cxn modelId="{F04AEB46-6F54-4088-A9F3-254E4908DC07}" type="presParOf" srcId="{333A1088-737F-45CB-B68E-254E46348037}" destId="{322283A8-4A27-4CDA-BAE3-F381106A9174}" srcOrd="9" destOrd="0" presId="urn:microsoft.com/office/officeart/2005/8/layout/target3"/>
    <dgm:cxn modelId="{611B8EF8-C6AA-4707-A1EE-58717ED55C04}" type="presParOf" srcId="{333A1088-737F-45CB-B68E-254E46348037}" destId="{FFC9F71D-1B4F-4AD9-A4A6-86ADEFC8AF5C}" srcOrd="10" destOrd="0" presId="urn:microsoft.com/office/officeart/2005/8/layout/target3"/>
    <dgm:cxn modelId="{404406D0-FE7C-42AC-A74F-1387C8CA0D3F}" type="presParOf" srcId="{333A1088-737F-45CB-B68E-254E46348037}" destId="{25B08C86-7E15-44DC-BE7F-FFB55DD49D12}" srcOrd="11" destOrd="0" presId="urn:microsoft.com/office/officeart/2005/8/layout/target3"/>
    <dgm:cxn modelId="{68E51FAE-A9DB-4E5D-8012-1E96B7754C12}" type="presParOf" srcId="{333A1088-737F-45CB-B68E-254E46348037}" destId="{76644BE8-9D7C-4C09-B250-3D10AF48CBB7}" srcOrd="12" destOrd="0" presId="urn:microsoft.com/office/officeart/2005/8/layout/target3"/>
    <dgm:cxn modelId="{3C9F39BB-01E4-4121-927C-A3930E2CF862}" type="presParOf" srcId="{333A1088-737F-45CB-B68E-254E46348037}" destId="{EE85B701-7295-41C0-BA7A-34D3756A2AE6}" srcOrd="13" destOrd="0" presId="urn:microsoft.com/office/officeart/2005/8/layout/target3"/>
    <dgm:cxn modelId="{9F47D7D5-AC4F-46EE-A0D7-93591B65C76B}" type="presParOf" srcId="{333A1088-737F-45CB-B68E-254E46348037}" destId="{8BEBB6EC-1DAA-4CAC-8A25-BC0FCBD5DBD5}" srcOrd="14" destOrd="0" presId="urn:microsoft.com/office/officeart/2005/8/layout/target3"/>
    <dgm:cxn modelId="{31171D43-81BB-4251-B11F-D380AD2089E9}" type="presParOf" srcId="{333A1088-737F-45CB-B68E-254E46348037}" destId="{AED2198E-93D5-4001-81B4-73124B309672}" srcOrd="15" destOrd="0" presId="urn:microsoft.com/office/officeart/2005/8/layout/target3"/>
    <dgm:cxn modelId="{B2CF0C41-478F-4DF3-BB53-6E57D6B7B62C}" type="presParOf" srcId="{333A1088-737F-45CB-B68E-254E46348037}" destId="{2BE915AB-18AA-4053-B92C-3BFC9ED204BB}" srcOrd="16" destOrd="0" presId="urn:microsoft.com/office/officeart/2005/8/layout/target3"/>
    <dgm:cxn modelId="{D5CCD84E-D594-4F36-8FF4-D7763BAC93FC}" type="presParOf" srcId="{333A1088-737F-45CB-B68E-254E46348037}" destId="{6BB5E863-4638-4E1D-BFDE-399D028AC4ED}" srcOrd="17" destOrd="0" presId="urn:microsoft.com/office/officeart/2005/8/layout/target3"/>
    <dgm:cxn modelId="{B09A7821-2318-4005-A32C-E0379257645B}" type="presParOf" srcId="{333A1088-737F-45CB-B68E-254E46348037}" destId="{5A5FFA88-C948-4069-8E93-59FA12366E83}" srcOrd="18" destOrd="0" presId="urn:microsoft.com/office/officeart/2005/8/layout/target3"/>
    <dgm:cxn modelId="{85A9C2B7-BDC0-4F19-865B-8A27315617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VY_32_INOVACE_15_Vyjmen.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M - test.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00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789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416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133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71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220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310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668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515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192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651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C2518-D209-47B0-BB9F-04A1D0202FB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C1A7A-6AD9-4E66-9826-306CC68C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8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75705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upevnění učiva o vyjmenovaných slovech po M. Žáci pracují samostatně  s barevnými kartičkami samohlásek i, y. Úkolem žáků je doplnit správné i, y  do slov, vět.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27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484784"/>
            <a:ext cx="751558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Na lavici máš kartičky </a:t>
            </a:r>
          </a:p>
          <a:p>
            <a:r>
              <a:rPr lang="cs-CZ" sz="4000" b="1" dirty="0" smtClean="0"/>
              <a:t> samohlásek   </a:t>
            </a:r>
            <a:r>
              <a:rPr lang="cs-CZ" sz="5400" b="1" dirty="0" smtClean="0">
                <a:solidFill>
                  <a:srgbClr val="0070C0"/>
                </a:solidFill>
              </a:rPr>
              <a:t>i</a:t>
            </a:r>
            <a:r>
              <a:rPr lang="cs-CZ" sz="4000" b="1" dirty="0" smtClean="0"/>
              <a:t>, 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/>
              <a:t> </a:t>
            </a:r>
            <a:r>
              <a:rPr lang="cs-CZ" sz="3600" b="1" dirty="0" smtClean="0"/>
              <a:t>.</a:t>
            </a:r>
          </a:p>
          <a:p>
            <a:r>
              <a:rPr lang="cs-CZ" sz="4000" b="1" dirty="0" smtClean="0"/>
              <a:t> Uspořádej je podle pořadí jak</a:t>
            </a:r>
          </a:p>
          <a:p>
            <a:r>
              <a:rPr lang="cs-CZ" sz="4000" b="1" dirty="0" smtClean="0"/>
              <a:t>slova nebo věty po sobě následují!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15427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8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0412" y="541734"/>
            <a:ext cx="7933454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Maminka </a:t>
            </a:r>
            <a:r>
              <a:rPr lang="cs-CZ" sz="3600" b="1" dirty="0" err="1" smtClean="0"/>
              <a:t>um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la</a:t>
            </a:r>
            <a:r>
              <a:rPr lang="cs-CZ" sz="3600" b="1" dirty="0" smtClean="0"/>
              <a:t> špinavé nádobí.</a:t>
            </a:r>
          </a:p>
          <a:p>
            <a:endParaRPr lang="cs-CZ" sz="2800" b="1" dirty="0"/>
          </a:p>
          <a:p>
            <a:r>
              <a:rPr lang="cs-CZ" sz="3600" b="1" dirty="0" smtClean="0"/>
              <a:t>Auto dostalo </a:t>
            </a:r>
            <a:r>
              <a:rPr lang="cs-CZ" sz="3600" b="1" dirty="0" err="1" smtClean="0"/>
              <a:t>sm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k</a:t>
            </a:r>
            <a:r>
              <a:rPr lang="cs-CZ" sz="3600" b="1" dirty="0" smtClean="0"/>
              <a:t> v zatáčce.</a:t>
            </a:r>
          </a:p>
          <a:p>
            <a:endParaRPr lang="cs-CZ" sz="3600" b="1" dirty="0"/>
          </a:p>
          <a:p>
            <a:r>
              <a:rPr lang="cs-CZ" sz="3600" b="1" dirty="0" smtClean="0"/>
              <a:t>Děti si hrály s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čem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smtClean="0"/>
              <a:t>Jirka udělal na laně pevnou </a:t>
            </a:r>
            <a:r>
              <a:rPr lang="cs-CZ" sz="3600" b="1" dirty="0" err="1" smtClean="0"/>
              <a:t>sm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čku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smtClean="0"/>
              <a:t>Vysoké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to</a:t>
            </a:r>
            <a:r>
              <a:rPr lang="cs-CZ" sz="3600" b="1" dirty="0" smtClean="0"/>
              <a:t> je krásné starobylé město.</a:t>
            </a:r>
          </a:p>
          <a:p>
            <a:endParaRPr lang="cs-CZ" sz="3600" b="1" dirty="0"/>
          </a:p>
          <a:p>
            <a:r>
              <a:rPr lang="cs-CZ" sz="3600" b="1" dirty="0" smtClean="0"/>
              <a:t>Pepík rozbil novou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sku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14652"/>
            <a:ext cx="1026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č.1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7926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73201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227132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um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la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sm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k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míčem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sm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čku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to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misku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959" y="526154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9907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8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430387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hm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zí</a:t>
            </a:r>
            <a:r>
              <a:rPr lang="cs-CZ" sz="3600" b="1" dirty="0" smtClean="0"/>
              <a:t>  larva</a:t>
            </a:r>
          </a:p>
          <a:p>
            <a:endParaRPr lang="cs-CZ" sz="3600" b="1" dirty="0"/>
          </a:p>
          <a:p>
            <a:r>
              <a:rPr lang="cs-CZ" sz="3600" b="1" dirty="0" smtClean="0"/>
              <a:t>citronová 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nerálka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čisté </a:t>
            </a:r>
            <a:r>
              <a:rPr lang="cs-CZ" sz="3600" b="1" dirty="0" err="1" smtClean="0"/>
              <a:t>um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vadlo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houslový </a:t>
            </a:r>
            <a:r>
              <a:rPr lang="cs-CZ" sz="3600" b="1" dirty="0" err="1" smtClean="0"/>
              <a:t>sm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čec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lý</a:t>
            </a:r>
            <a:r>
              <a:rPr lang="cs-CZ" sz="3600" b="1" dirty="0" smtClean="0"/>
              <a:t> člověk</a:t>
            </a:r>
          </a:p>
          <a:p>
            <a:endParaRPr lang="cs-CZ" sz="3600" b="1" dirty="0"/>
          </a:p>
          <a:p>
            <a:r>
              <a:rPr lang="cs-CZ" sz="3600" b="1" dirty="0" smtClean="0"/>
              <a:t>medvěd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val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č.2: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5300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5437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302826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hm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zí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minerálka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um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vadlo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sm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čec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milý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val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693" y="726209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48705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8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4533292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pampeliškové </a:t>
            </a:r>
            <a:r>
              <a:rPr lang="cs-CZ" sz="3600" b="1" dirty="0" err="1" smtClean="0"/>
              <a:t>chm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ří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vym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cený</a:t>
            </a:r>
            <a:r>
              <a:rPr lang="cs-CZ" sz="3600" b="1" dirty="0" smtClean="0"/>
              <a:t> les</a:t>
            </a:r>
          </a:p>
          <a:p>
            <a:endParaRPr lang="cs-CZ" sz="3600" b="1" dirty="0"/>
          </a:p>
          <a:p>
            <a:r>
              <a:rPr lang="cs-CZ" sz="3600" b="1" dirty="0" smtClean="0"/>
              <a:t>čas rychle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jel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voňavé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dlo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měříme v </a:t>
            </a:r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limetrech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ší</a:t>
            </a:r>
            <a:r>
              <a:rPr lang="cs-CZ" sz="3600" b="1" dirty="0" smtClean="0"/>
              <a:t> ocásek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č.3: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854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5437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357501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chm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ří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vym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cený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míjel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dlo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milimetrech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ší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693" y="726209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49169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8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5342" y="532711"/>
            <a:ext cx="3925755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litom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šlský</a:t>
            </a:r>
            <a:r>
              <a:rPr lang="cs-CZ" sz="3600" b="1" dirty="0" smtClean="0"/>
              <a:t> zámek</a:t>
            </a:r>
          </a:p>
          <a:p>
            <a:endParaRPr lang="cs-CZ" sz="3600" b="1" dirty="0"/>
          </a:p>
          <a:p>
            <a:r>
              <a:rPr lang="cs-CZ" sz="3600" b="1" dirty="0" err="1" smtClean="0"/>
              <a:t>ochm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řené</a:t>
            </a:r>
            <a:r>
              <a:rPr lang="cs-CZ" sz="3600" b="1" dirty="0" smtClean="0"/>
              <a:t> kuřátko</a:t>
            </a:r>
          </a:p>
          <a:p>
            <a:endParaRPr lang="cs-CZ" sz="3600" b="1" dirty="0"/>
          </a:p>
          <a:p>
            <a:r>
              <a:rPr lang="cs-CZ" sz="3600" b="1" dirty="0" err="1" smtClean="0"/>
              <a:t>neom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lný</a:t>
            </a:r>
            <a:r>
              <a:rPr lang="cs-CZ" sz="3600" b="1" dirty="0" smtClean="0"/>
              <a:t> člověk</a:t>
            </a:r>
          </a:p>
          <a:p>
            <a:endParaRPr lang="cs-CZ" sz="3600" b="1" dirty="0"/>
          </a:p>
          <a:p>
            <a:r>
              <a:rPr lang="cs-CZ" sz="3600" b="1" dirty="0" err="1" smtClean="0"/>
              <a:t>zam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chat</a:t>
            </a:r>
            <a:r>
              <a:rPr lang="cs-CZ" sz="3600" b="1" dirty="0" smtClean="0"/>
              <a:t> polévku</a:t>
            </a:r>
          </a:p>
          <a:p>
            <a:endParaRPr lang="cs-CZ" sz="3600" b="1" dirty="0"/>
          </a:p>
          <a:p>
            <a:r>
              <a:rPr lang="cs-CZ" sz="3600" b="1" dirty="0" err="1" smtClean="0"/>
              <a:t>rozdm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chat</a:t>
            </a:r>
            <a:r>
              <a:rPr lang="cs-CZ" sz="3600" b="1" dirty="0" smtClean="0"/>
              <a:t> oheň</a:t>
            </a:r>
          </a:p>
          <a:p>
            <a:endParaRPr lang="cs-CZ" sz="3600" b="1" dirty="0"/>
          </a:p>
          <a:p>
            <a:r>
              <a:rPr lang="cs-CZ" sz="3600" b="1" dirty="0" smtClean="0"/>
              <a:t>umazaný </a:t>
            </a:r>
            <a:r>
              <a:rPr lang="cs-CZ" sz="3600" b="1" dirty="0" err="1" smtClean="0"/>
              <a:t>kom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ník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č.4: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9952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5437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980"/>
            <a:ext cx="345504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litom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šlský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ochm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řené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neom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lný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zamíchat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rozdm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chat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kominík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693" y="726209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1842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08F8\AppData\Local\Microsoft\Windows\Temporary Internet Files\Content.IE5\ZZCTTPO5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6632"/>
            <a:ext cx="3168352" cy="622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21" y="2033425"/>
            <a:ext cx="3474672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5" y="1235337"/>
            <a:ext cx="566181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C00"/>
                </a:solidFill>
              </a:rPr>
              <a:t>V</a:t>
            </a:r>
          </a:p>
          <a:p>
            <a:r>
              <a:rPr lang="cs-CZ" sz="4400" b="1" dirty="0" smtClean="0">
                <a:solidFill>
                  <a:srgbClr val="E84A18"/>
                </a:solidFill>
              </a:rPr>
              <a:t>Ý</a:t>
            </a:r>
          </a:p>
          <a:p>
            <a:r>
              <a:rPr lang="cs-CZ" sz="4400" b="1" dirty="0" smtClean="0">
                <a:solidFill>
                  <a:srgbClr val="FFCC00"/>
                </a:solidFill>
              </a:rPr>
              <a:t>B</a:t>
            </a:r>
          </a:p>
          <a:p>
            <a:r>
              <a:rPr lang="cs-CZ" sz="4400" b="1" dirty="0" smtClean="0">
                <a:solidFill>
                  <a:srgbClr val="E84A18"/>
                </a:solidFill>
              </a:rPr>
              <a:t>O</a:t>
            </a:r>
          </a:p>
          <a:p>
            <a:r>
              <a:rPr lang="cs-CZ" sz="4400" b="1" dirty="0" smtClean="0">
                <a:solidFill>
                  <a:srgbClr val="FFCC00"/>
                </a:solidFill>
              </a:rPr>
              <a:t>R</a:t>
            </a:r>
          </a:p>
          <a:p>
            <a:r>
              <a:rPr lang="cs-CZ" sz="4400" b="1" dirty="0" smtClean="0">
                <a:solidFill>
                  <a:srgbClr val="E84A18"/>
                </a:solidFill>
              </a:rPr>
              <a:t>N</a:t>
            </a:r>
          </a:p>
          <a:p>
            <a:r>
              <a:rPr lang="cs-CZ" sz="4400" b="1" dirty="0" smtClean="0">
                <a:solidFill>
                  <a:srgbClr val="FFCC00"/>
                </a:solidFill>
              </a:rPr>
              <a:t>Ě</a:t>
            </a:r>
          </a:p>
          <a:p>
            <a:endParaRPr lang="cs-CZ" sz="3600" b="1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5340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2012-1-22/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869343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257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</dc:title>
  <dc:creator>08F8</dc:creator>
  <cp:lastModifiedBy>08F8</cp:lastModifiedBy>
  <cp:revision>10</cp:revision>
  <dcterms:created xsi:type="dcterms:W3CDTF">2012-01-22T16:49:15Z</dcterms:created>
  <dcterms:modified xsi:type="dcterms:W3CDTF">2012-12-19T12:46:20Z</dcterms:modified>
</cp:coreProperties>
</file>