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9" r:id="rId4"/>
    <p:sldId id="258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VY_32_INOVACE_06_Slovní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Zájmena.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C40D9A-9093-40A6-99D5-FAAD34C4A2FF}" type="presOf" srcId="{D1D4F407-5343-4D3F-B5B9-D407B03CAEB4}" destId="{D005CE8C-CC26-4C3E-AC11-E15060ECD759}" srcOrd="0" destOrd="0" presId="urn:microsoft.com/office/officeart/2005/8/layout/target3"/>
    <dgm:cxn modelId="{2B0611E5-082B-440C-BF15-1FF38E47C75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73649-5C2F-4E62-B2E3-B1D9309DAF35}" type="presOf" srcId="{4C35D32F-0EAB-4CD7-82EE-45574DC2A586}" destId="{8BEBB6EC-1DAA-4CAC-8A25-BC0FCBD5DBD5}" srcOrd="0" destOrd="0" presId="urn:microsoft.com/office/officeart/2005/8/layout/target3"/>
    <dgm:cxn modelId="{288D9C0B-1C00-42C3-A7CD-6E96F5A8573B}" type="presOf" srcId="{4C35D32F-0EAB-4CD7-82EE-45574DC2A586}" destId="{890E4F0B-2866-4A3F-A3C7-2A14B1797930}" srcOrd="1" destOrd="0" presId="urn:microsoft.com/office/officeart/2005/8/layout/target3"/>
    <dgm:cxn modelId="{4C140DFF-3994-4819-A6F2-489E6EA25212}" type="presOf" srcId="{D8197B8C-B260-4A16-BDF4-0947B075E274}" destId="{25B08C86-7E15-44DC-BE7F-FFB55DD49D12}" srcOrd="0" destOrd="0" presId="urn:microsoft.com/office/officeart/2005/8/layout/target3"/>
    <dgm:cxn modelId="{AA220418-95E9-47A2-A3A5-8D06A0852F1B}" type="presOf" srcId="{B651F6E3-6281-48DB-9319-2AEAFDAE7572}" destId="{619D679B-A015-4ECF-8348-D1034C574F40}" srcOrd="0" destOrd="0" presId="urn:microsoft.com/office/officeart/2005/8/layout/target3"/>
    <dgm:cxn modelId="{47E8537C-9877-4510-AC3A-94E2794635E0}" type="presOf" srcId="{D1B46980-6531-4606-95E6-44980827E919}" destId="{2BE915AB-18AA-4053-B92C-3BFC9ED204BB}" srcOrd="1" destOrd="0" presId="urn:microsoft.com/office/officeart/2005/8/layout/target3"/>
    <dgm:cxn modelId="{E87E8BFA-D3D2-44BD-BD45-5551FB570064}" type="presOf" srcId="{D1D4F407-5343-4D3F-B5B9-D407B03CAEB4}" destId="{AED2198E-93D5-4001-81B4-73124B309672}" srcOrd="1" destOrd="0" presId="urn:microsoft.com/office/officeart/2005/8/layout/target3"/>
    <dgm:cxn modelId="{75AA7955-D4DF-465A-9877-ABE9683C0109}" type="presOf" srcId="{B651F6E3-6281-48DB-9319-2AEAFDAE7572}" destId="{6BB5E863-4638-4E1D-BFDE-399D028AC4ED}" srcOrd="1" destOrd="0" presId="urn:microsoft.com/office/officeart/2005/8/layout/target3"/>
    <dgm:cxn modelId="{6EBFA696-2CF6-46CF-B348-B8D4591CF307}" type="presOf" srcId="{757F3AB3-0718-4624-B441-E567A8F0AB56}" destId="{333A1088-737F-45CB-B68E-254E46348037}" srcOrd="0" destOrd="0" presId="urn:microsoft.com/office/officeart/2005/8/layout/target3"/>
    <dgm:cxn modelId="{77F1DFB1-B295-4945-9F85-1B2E6E8568C9}" type="presOf" srcId="{D1B46980-6531-4606-95E6-44980827E919}" destId="{6140AFEC-043D-4C43-A2F9-D0F5331DF3A3}" srcOrd="0" destOrd="0" presId="urn:microsoft.com/office/officeart/2005/8/layout/target3"/>
    <dgm:cxn modelId="{AC8A4FFF-4932-4EAF-AB29-F77B9606ABD0}" type="presParOf" srcId="{333A1088-737F-45CB-B68E-254E46348037}" destId="{F5ABB229-8D3B-4694-996A-96F23CF14429}" srcOrd="0" destOrd="0" presId="urn:microsoft.com/office/officeart/2005/8/layout/target3"/>
    <dgm:cxn modelId="{03B5DE1E-0103-4FBC-ADF7-7E588CF72E41}" type="presParOf" srcId="{333A1088-737F-45CB-B68E-254E46348037}" destId="{F41139FD-01EE-4571-8B17-4FB00FC51163}" srcOrd="1" destOrd="0" presId="urn:microsoft.com/office/officeart/2005/8/layout/target3"/>
    <dgm:cxn modelId="{D28C5E65-4EA5-44A2-8ABB-BD642DBD2FC9}" type="presParOf" srcId="{333A1088-737F-45CB-B68E-254E46348037}" destId="{D005CE8C-CC26-4C3E-AC11-E15060ECD759}" srcOrd="2" destOrd="0" presId="urn:microsoft.com/office/officeart/2005/8/layout/target3"/>
    <dgm:cxn modelId="{6AA41938-7293-493F-8FCC-E0B1C9E707B4}" type="presParOf" srcId="{333A1088-737F-45CB-B68E-254E46348037}" destId="{2C702D82-9B77-49B7-9568-BB8EB47C3372}" srcOrd="3" destOrd="0" presId="urn:microsoft.com/office/officeart/2005/8/layout/target3"/>
    <dgm:cxn modelId="{DBD7ACCA-7543-4A83-99CD-CA9C10263692}" type="presParOf" srcId="{333A1088-737F-45CB-B68E-254E46348037}" destId="{A52A0455-90FF-4808-ABD0-F02540D31D5A}" srcOrd="4" destOrd="0" presId="urn:microsoft.com/office/officeart/2005/8/layout/target3"/>
    <dgm:cxn modelId="{7132CC16-88E7-405C-A4D9-3705FD4FF7F4}" type="presParOf" srcId="{333A1088-737F-45CB-B68E-254E46348037}" destId="{6140AFEC-043D-4C43-A2F9-D0F5331DF3A3}" srcOrd="5" destOrd="0" presId="urn:microsoft.com/office/officeart/2005/8/layout/target3"/>
    <dgm:cxn modelId="{265A3315-341C-4FCE-9222-9CACED087DBD}" type="presParOf" srcId="{333A1088-737F-45CB-B68E-254E46348037}" destId="{9358AC05-5D7D-4327-9F80-1AD486AEA664}" srcOrd="6" destOrd="0" presId="urn:microsoft.com/office/officeart/2005/8/layout/target3"/>
    <dgm:cxn modelId="{28E58A83-505E-491F-90ED-EA9219CA9D4E}" type="presParOf" srcId="{333A1088-737F-45CB-B68E-254E46348037}" destId="{313FC574-E1CD-4FB4-B054-0B805CE0447D}" srcOrd="7" destOrd="0" presId="urn:microsoft.com/office/officeart/2005/8/layout/target3"/>
    <dgm:cxn modelId="{9571101D-8A03-4932-9BFE-8919DD4BB222}" type="presParOf" srcId="{333A1088-737F-45CB-B68E-254E46348037}" destId="{619D679B-A015-4ECF-8348-D1034C574F40}" srcOrd="8" destOrd="0" presId="urn:microsoft.com/office/officeart/2005/8/layout/target3"/>
    <dgm:cxn modelId="{D8A7C71E-E36D-42A4-905A-A6A80E93D849}" type="presParOf" srcId="{333A1088-737F-45CB-B68E-254E46348037}" destId="{322283A8-4A27-4CDA-BAE3-F381106A9174}" srcOrd="9" destOrd="0" presId="urn:microsoft.com/office/officeart/2005/8/layout/target3"/>
    <dgm:cxn modelId="{35671F70-FA8A-4DEA-BA4F-C87862DBE6AA}" type="presParOf" srcId="{333A1088-737F-45CB-B68E-254E46348037}" destId="{FFC9F71D-1B4F-4AD9-A4A6-86ADEFC8AF5C}" srcOrd="10" destOrd="0" presId="urn:microsoft.com/office/officeart/2005/8/layout/target3"/>
    <dgm:cxn modelId="{F643A387-6BCC-4281-ACA6-0E2FECBDD98F}" type="presParOf" srcId="{333A1088-737F-45CB-B68E-254E46348037}" destId="{25B08C86-7E15-44DC-BE7F-FFB55DD49D12}" srcOrd="11" destOrd="0" presId="urn:microsoft.com/office/officeart/2005/8/layout/target3"/>
    <dgm:cxn modelId="{A8FF1C3D-4BF5-49BC-B75C-5330893082AE}" type="presParOf" srcId="{333A1088-737F-45CB-B68E-254E46348037}" destId="{76644BE8-9D7C-4C09-B250-3D10AF48CBB7}" srcOrd="12" destOrd="0" presId="urn:microsoft.com/office/officeart/2005/8/layout/target3"/>
    <dgm:cxn modelId="{7AFC485A-CAB0-4B5E-BC30-10E63E354063}" type="presParOf" srcId="{333A1088-737F-45CB-B68E-254E46348037}" destId="{EE85B701-7295-41C0-BA7A-34D3756A2AE6}" srcOrd="13" destOrd="0" presId="urn:microsoft.com/office/officeart/2005/8/layout/target3"/>
    <dgm:cxn modelId="{86915AE5-1E74-4F85-A6CD-FBBC82F01488}" type="presParOf" srcId="{333A1088-737F-45CB-B68E-254E46348037}" destId="{8BEBB6EC-1DAA-4CAC-8A25-BC0FCBD5DBD5}" srcOrd="14" destOrd="0" presId="urn:microsoft.com/office/officeart/2005/8/layout/target3"/>
    <dgm:cxn modelId="{D504D959-11E6-4CCB-82A1-048E113B4F76}" type="presParOf" srcId="{333A1088-737F-45CB-B68E-254E46348037}" destId="{AED2198E-93D5-4001-81B4-73124B309672}" srcOrd="15" destOrd="0" presId="urn:microsoft.com/office/officeart/2005/8/layout/target3"/>
    <dgm:cxn modelId="{00F6BB30-C502-465E-B9F6-BC4C838D6730}" type="presParOf" srcId="{333A1088-737F-45CB-B68E-254E46348037}" destId="{2BE915AB-18AA-4053-B92C-3BFC9ED204BB}" srcOrd="16" destOrd="0" presId="urn:microsoft.com/office/officeart/2005/8/layout/target3"/>
    <dgm:cxn modelId="{A3F8C3FF-FEEF-4045-96BD-BDF8AF8D5154}" type="presParOf" srcId="{333A1088-737F-45CB-B68E-254E46348037}" destId="{6BB5E863-4638-4E1D-BFDE-399D028AC4ED}" srcOrd="17" destOrd="0" presId="urn:microsoft.com/office/officeart/2005/8/layout/target3"/>
    <dgm:cxn modelId="{F59D35A7-C9A3-4B9E-B721-6901F2D5069B}" type="presParOf" srcId="{333A1088-737F-45CB-B68E-254E46348037}" destId="{5A5FFA88-C948-4069-8E93-59FA12366E83}" srcOrd="18" destOrd="0" presId="urn:microsoft.com/office/officeart/2005/8/layout/target3"/>
    <dgm:cxn modelId="{729D091E-D3E0-455A-AC16-E792AC8476A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VY_32_INOVACE_06_Slovní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Zájmena.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131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2539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6851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8590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353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9986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010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9096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53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660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125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60C7A-A58F-4811-A5F9-A1869AAD99B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C9F1A-0C87-49B0-84A5-F89D98CCD5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1859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wmf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714750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3571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je určena k opakování a upevnění učiva o zájmenech. Úkolem žáků je vyhledávat zájmena v textu, doplňovat vhodná zájmena podle jejich významu, nahradit podstatné jméno zájmenem, užívat osobní a ukazovací zájmena </a:t>
            </a:r>
            <a:r>
              <a:rPr lang="cs-CZ" dirty="0" smtClean="0"/>
              <a:t>             ve </a:t>
            </a:r>
            <a:r>
              <a:rPr lang="cs-CZ" dirty="0" smtClean="0"/>
              <a:t>větách. Žáci si rozšiřují slovní zásobu.</a:t>
            </a:r>
          </a:p>
          <a:p>
            <a:r>
              <a:rPr lang="cs-CZ" dirty="0" smtClean="0"/>
              <a:t>Žáci mají okamžitou zpětnou vazbu při práci </a:t>
            </a:r>
            <a:r>
              <a:rPr lang="cs-CZ" dirty="0" smtClean="0"/>
              <a:t>                    s </a:t>
            </a:r>
            <a:r>
              <a:rPr lang="cs-CZ" dirty="0" smtClean="0"/>
              <a:t>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6797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30269"/>
            <a:ext cx="433868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ZÁJMENA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7865" y="2578586"/>
            <a:ext cx="360868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b="1" dirty="0" smtClean="0"/>
              <a:t>chlapec  - ON  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žirafa      - ONA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slunce    - ONO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1453708"/>
            <a:ext cx="57069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zastupují ve větách podstatná jména </a:t>
            </a:r>
          </a:p>
          <a:p>
            <a:r>
              <a:rPr lang="cs-CZ" sz="2800" b="1" dirty="0" smtClean="0"/>
              <a:t>nebo ukazují na osoby, zvířata a věci</a:t>
            </a:r>
            <a:endParaRPr lang="cs-CZ" sz="2800" b="1" dirty="0"/>
          </a:p>
        </p:txBody>
      </p:sp>
      <p:pic>
        <p:nvPicPr>
          <p:cNvPr id="1026" name="Picture 2" descr="C:\Users\08F8\AppData\Local\Microsoft\Windows\Temporary Internet Files\Content.IE5\3VKPHBE5\MM900283636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648072" cy="109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126HUL5B\MC900192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736" y="2898584"/>
            <a:ext cx="93940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8\AppData\Local\Microsoft\Windows\Temporary Internet Files\Content.IE5\126HUL5B\MC900232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437113"/>
            <a:ext cx="987359" cy="100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2237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332656"/>
            <a:ext cx="60704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Nahraď podstatná jména zájmeny!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483747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________dnes bude ve škole.</a:t>
            </a:r>
          </a:p>
          <a:p>
            <a:endParaRPr lang="cs-CZ" sz="2800" b="1" dirty="0"/>
          </a:p>
          <a:p>
            <a:r>
              <a:rPr lang="cs-CZ" sz="2800" b="1" dirty="0" smtClean="0"/>
              <a:t>________ umí krásně kreslit.</a:t>
            </a:r>
          </a:p>
          <a:p>
            <a:endParaRPr lang="cs-CZ" sz="2800" b="1" dirty="0"/>
          </a:p>
          <a:p>
            <a:r>
              <a:rPr lang="cs-CZ" sz="2800" b="1" dirty="0" smtClean="0"/>
              <a:t>________ chytila na půdě  myš.</a:t>
            </a:r>
          </a:p>
          <a:p>
            <a:endParaRPr lang="cs-CZ" sz="2800" b="1" dirty="0"/>
          </a:p>
          <a:p>
            <a:r>
              <a:rPr lang="cs-CZ" sz="2800" b="1" dirty="0" smtClean="0"/>
              <a:t>________ si hráli na hřišti.</a:t>
            </a:r>
          </a:p>
          <a:p>
            <a:endParaRPr lang="cs-CZ" sz="2800" b="1" dirty="0"/>
          </a:p>
          <a:p>
            <a:r>
              <a:rPr lang="cs-CZ" sz="2800" b="1" dirty="0" smtClean="0"/>
              <a:t>________ hlasitě pípalo.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628800"/>
            <a:ext cx="1316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Roman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467286"/>
            <a:ext cx="1142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Petra 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265820"/>
            <a:ext cx="1229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Kočka 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149080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Kluci 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80428" y="5001536"/>
            <a:ext cx="1509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Kuřátko 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4273" y="1617061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8870" y="2423273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94006" y="3286995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94006" y="4149080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33246" y="5001536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763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5230" y="116632"/>
            <a:ext cx="697941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Použij ve větách zájmena osobní!</a:t>
            </a:r>
          </a:p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já, ty, on, ona, ono, my, vy, oni, ony, ona</a:t>
            </a:r>
          </a:p>
          <a:p>
            <a:pPr algn="ctr"/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268760"/>
            <a:ext cx="5101974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______  půjdu na procházku.</a:t>
            </a:r>
          </a:p>
          <a:p>
            <a:endParaRPr lang="cs-CZ" sz="2800" b="1" dirty="0"/>
          </a:p>
          <a:p>
            <a:r>
              <a:rPr lang="cs-CZ" sz="2800" b="1" dirty="0" smtClean="0"/>
              <a:t>______  jede na kole.</a:t>
            </a:r>
          </a:p>
          <a:p>
            <a:endParaRPr lang="cs-CZ" sz="2800" b="1" dirty="0"/>
          </a:p>
          <a:p>
            <a:r>
              <a:rPr lang="cs-CZ" sz="2800" b="1" dirty="0" smtClean="0"/>
              <a:t>______  umíš pěkně zpívat.</a:t>
            </a:r>
          </a:p>
          <a:p>
            <a:endParaRPr lang="cs-CZ" sz="2800" b="1" dirty="0"/>
          </a:p>
          <a:p>
            <a:r>
              <a:rPr lang="cs-CZ" sz="2800" b="1" dirty="0" smtClean="0"/>
              <a:t>______  pracujeme na zahradě.</a:t>
            </a:r>
          </a:p>
          <a:p>
            <a:endParaRPr lang="cs-CZ" sz="2800" b="1" dirty="0"/>
          </a:p>
          <a:p>
            <a:r>
              <a:rPr lang="cs-CZ" sz="2800" b="1" dirty="0" smtClean="0"/>
              <a:t>______  se učíte ve škole.</a:t>
            </a:r>
          </a:p>
          <a:p>
            <a:endParaRPr lang="cs-CZ" sz="2800" b="1" dirty="0"/>
          </a:p>
          <a:p>
            <a:r>
              <a:rPr lang="cs-CZ" sz="2800" b="1" dirty="0" smtClean="0"/>
              <a:t>______  čte dobrodružnou knihu.</a:t>
            </a:r>
          </a:p>
          <a:p>
            <a:endParaRPr lang="cs-CZ" sz="2800" b="1" dirty="0"/>
          </a:p>
          <a:p>
            <a:r>
              <a:rPr lang="cs-CZ" sz="2800" b="1" dirty="0" smtClean="0"/>
              <a:t>______  si hrají ve škole.</a:t>
            </a:r>
          </a:p>
          <a:p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8550" y="2924944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239662"/>
            <a:ext cx="513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77974" y="2060848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57135" y="3807459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74120" y="4653136"/>
            <a:ext cx="582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58549" y="5445224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58549" y="6334780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140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F8\AppData\Local\Microsoft\Windows\Temporary Internet Files\Content.IE5\126HUL5B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1012" y="4287232"/>
            <a:ext cx="2231468" cy="223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YUEV3VKK\MC900212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61" y="188640"/>
            <a:ext cx="166329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27784" y="404664"/>
            <a:ext cx="44434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Najdi ve větách zájmena!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2" y="1520603"/>
            <a:ext cx="792088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     je venku krásně!  Právě začalo jaro. </a:t>
            </a:r>
          </a:p>
          <a:p>
            <a:endParaRPr lang="cs-CZ" sz="2400" b="1" dirty="0"/>
          </a:p>
          <a:p>
            <a:r>
              <a:rPr lang="cs-CZ" sz="2400" b="1" dirty="0" smtClean="0"/>
              <a:t>První sněženky rozkvetly,         vykvétají už koncem února,</a:t>
            </a:r>
          </a:p>
          <a:p>
            <a:endParaRPr lang="cs-CZ" sz="2400" b="1" dirty="0"/>
          </a:p>
          <a:p>
            <a:r>
              <a:rPr lang="cs-CZ" sz="2400" b="1" dirty="0" smtClean="0"/>
              <a:t>studený sníh         nevadí.</a:t>
            </a:r>
          </a:p>
          <a:p>
            <a:endParaRPr lang="cs-CZ" sz="2400" b="1" dirty="0"/>
          </a:p>
          <a:p>
            <a:r>
              <a:rPr lang="cs-CZ" sz="2400" b="1" dirty="0" smtClean="0"/>
              <a:t>Slyšíte            ptáčka?         se něco </a:t>
            </a:r>
            <a:r>
              <a:rPr lang="cs-CZ" sz="2400" b="1" dirty="0" err="1" smtClean="0"/>
              <a:t>nacvrliká</a:t>
            </a:r>
            <a:r>
              <a:rPr lang="cs-CZ" sz="2400" b="1" dirty="0" smtClean="0"/>
              <a:t>,      </a:t>
            </a:r>
            <a:r>
              <a:rPr lang="cs-CZ" sz="2400" b="1" dirty="0" smtClean="0"/>
              <a:t> si </a:t>
            </a:r>
            <a:r>
              <a:rPr lang="cs-CZ" sz="2400" b="1" dirty="0" smtClean="0"/>
              <a:t>asi staví </a:t>
            </a:r>
          </a:p>
          <a:p>
            <a:endParaRPr lang="cs-CZ" sz="2400" b="1" dirty="0"/>
          </a:p>
          <a:p>
            <a:r>
              <a:rPr lang="cs-CZ" sz="2400" b="1" dirty="0" smtClean="0"/>
              <a:t>nové hnízdo.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7915" y="1514196"/>
            <a:ext cx="544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97793" y="2248133"/>
            <a:ext cx="7241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ony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36306" y="2996952"/>
            <a:ext cx="657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jim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5377" y="3717032"/>
            <a:ext cx="112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toho    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717031"/>
            <a:ext cx="699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Ten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3717032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on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80052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66280" y="209637"/>
            <a:ext cx="1262933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  </a:t>
            </a:r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Slova    </a:t>
            </a:r>
            <a:r>
              <a:rPr lang="cs-CZ" sz="2400" b="1" i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TEN, TA, TO    </a:t>
            </a:r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jsou ukazovací zájmena,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protože jimi ukazujeme.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Ukaž na zvířátka!  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Users\08F8\AppData\Local\Microsoft\Windows\Temporary Internet Files\Content.IE5\3I2BFFCA\MC900434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6256" y="1576581"/>
            <a:ext cx="1238761" cy="69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8\AppData\Local\Microsoft\Windows\Temporary Internet Files\Content.IE5\HE25EWDF\MC9003244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165" y="4552920"/>
            <a:ext cx="1314944" cy="99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F8\AppData\Local\Microsoft\Windows\Temporary Internet Files\Content.IE5\YUEV3VKK\MC900441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1210" y="2600680"/>
            <a:ext cx="1468852" cy="82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F8\AppData\Local\Microsoft\Windows\Temporary Internet Files\Content.IE5\YUEV3VKK\MC90043801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7146" y="3546508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F8\AppData\Local\Microsoft\Windows\Temporary Internet Files\Content.IE5\KHECMITL\MC90043620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7833" y="4618728"/>
            <a:ext cx="825246" cy="116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F8\AppData\Local\Microsoft\Windows\Temporary Internet Files\Content.IE5\3I2BFFCA\MC9004363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6000" y="5681029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F8\AppData\Local\Microsoft\Windows\Temporary Internet Files\Content.IE5\3VKPHBE5\MC9003244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6336" y="1164551"/>
            <a:ext cx="1091781" cy="110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4960" y="1756543"/>
            <a:ext cx="5523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0680" y="3860962"/>
            <a:ext cx="5523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871" y="2806699"/>
            <a:ext cx="77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TEN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5826" y="4941168"/>
            <a:ext cx="77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TEN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53407" y="5953272"/>
            <a:ext cx="595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1578" y="2806699"/>
            <a:ext cx="595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TO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05850" y="1756543"/>
            <a:ext cx="77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TEN</a:t>
            </a:r>
            <a:endParaRPr lang="cs-CZ" sz="2800" b="1" dirty="0"/>
          </a:p>
        </p:txBody>
      </p:sp>
      <p:pic>
        <p:nvPicPr>
          <p:cNvPr id="2061" name="Picture 13" descr="C:\Users\08F8\AppData\Local\Microsoft\Windows\Temporary Internet Files\Content.IE5\YUEV3VKK\MC9003264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7833" y="3884791"/>
            <a:ext cx="859798" cy="99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4652271" y="3937635"/>
            <a:ext cx="77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TEN</a:t>
            </a:r>
            <a:endParaRPr lang="cs-CZ" sz="2800" b="1" dirty="0"/>
          </a:p>
        </p:txBody>
      </p:sp>
      <p:pic>
        <p:nvPicPr>
          <p:cNvPr id="2065" name="Picture 17" descr="C:\Users\08F8\AppData\Local\Microsoft\Windows\Temporary Internet Files\Content.IE5\3I2BFFCA\MC9000279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8975" y="2366387"/>
            <a:ext cx="706501" cy="140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F8\AppData\Local\Microsoft\Windows\Temporary Internet Files\Content.IE5\HE25EWDF\MC90039144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6003" y="5953272"/>
            <a:ext cx="912114" cy="75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4711578" y="5001140"/>
            <a:ext cx="5523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52271" y="5956056"/>
            <a:ext cx="77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242022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  <p:bldP spid="18" grpId="0"/>
      <p:bldP spid="24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2012-4-1/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5494768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319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Dum</cp:lastModifiedBy>
  <cp:revision>17</cp:revision>
  <dcterms:created xsi:type="dcterms:W3CDTF">2012-04-01T19:20:33Z</dcterms:created>
  <dcterms:modified xsi:type="dcterms:W3CDTF">2013-02-03T12:12:05Z</dcterms:modified>
</cp:coreProperties>
</file>