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8" r:id="rId5"/>
    <p:sldId id="260" r:id="rId6"/>
    <p:sldId id="261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</a:t>
          </a:r>
          <a:r>
            <a:rPr lang="cs-CZ" sz="2000" smtClean="0"/>
            <a:t>VY_32_INOVACE_08_Slovní druhy a význam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Slovesa.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4D09C4-6C48-4BBD-BF85-135D5F0E7ED7}" type="presOf" srcId="{D1D4F407-5343-4D3F-B5B9-D407B03CAEB4}" destId="{D005CE8C-CC26-4C3E-AC11-E15060ECD759}" srcOrd="0" destOrd="0" presId="urn:microsoft.com/office/officeart/2005/8/layout/target3"/>
    <dgm:cxn modelId="{43637D5D-BDE6-41F8-BBD1-05D4F0658699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230DCC5-5BF0-4EF4-B2A0-6B04A0AA1C34}" type="presOf" srcId="{D1B46980-6531-4606-95E6-44980827E919}" destId="{2BE915AB-18AA-4053-B92C-3BFC9ED204BB}" srcOrd="1" destOrd="0" presId="urn:microsoft.com/office/officeart/2005/8/layout/target3"/>
    <dgm:cxn modelId="{FB3BBA97-5EBD-4F91-B826-B353D9386418}" type="presOf" srcId="{D8197B8C-B260-4A16-BDF4-0947B075E274}" destId="{25B08C86-7E15-44DC-BE7F-FFB55DD49D12}" srcOrd="0" destOrd="0" presId="urn:microsoft.com/office/officeart/2005/8/layout/target3"/>
    <dgm:cxn modelId="{12D5FBFC-ADEB-4E5A-B1EF-6673FAC4E9ED}" type="presOf" srcId="{D1B46980-6531-4606-95E6-44980827E919}" destId="{6140AFEC-043D-4C43-A2F9-D0F5331DF3A3}" srcOrd="0" destOrd="0" presId="urn:microsoft.com/office/officeart/2005/8/layout/target3"/>
    <dgm:cxn modelId="{47BD7751-FC44-42BF-86E4-D6FB8501FC2C}" type="presOf" srcId="{B651F6E3-6281-48DB-9319-2AEAFDAE7572}" destId="{6BB5E863-4638-4E1D-BFDE-399D028AC4ED}" srcOrd="1" destOrd="0" presId="urn:microsoft.com/office/officeart/2005/8/layout/target3"/>
    <dgm:cxn modelId="{57D7338F-0E7C-4413-B24E-EB6E0A308DBA}" type="presOf" srcId="{B651F6E3-6281-48DB-9319-2AEAFDAE7572}" destId="{619D679B-A015-4ECF-8348-D1034C574F40}" srcOrd="0" destOrd="0" presId="urn:microsoft.com/office/officeart/2005/8/layout/target3"/>
    <dgm:cxn modelId="{B40906A1-FD0B-43EF-9720-7FFF859FF4FB}" type="presOf" srcId="{D1D4F407-5343-4D3F-B5B9-D407B03CAEB4}" destId="{AED2198E-93D5-4001-81B4-73124B309672}" srcOrd="1" destOrd="0" presId="urn:microsoft.com/office/officeart/2005/8/layout/target3"/>
    <dgm:cxn modelId="{077EF67C-1FED-49D1-B29D-D3D2385DFDAD}" type="presOf" srcId="{4C35D32F-0EAB-4CD7-82EE-45574DC2A586}" destId="{8BEBB6EC-1DAA-4CAC-8A25-BC0FCBD5DBD5}" srcOrd="0" destOrd="0" presId="urn:microsoft.com/office/officeart/2005/8/layout/target3"/>
    <dgm:cxn modelId="{9F5D97FA-F694-4CE9-988C-3917CAD4313B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16094AA-3CDE-410C-8192-6625E2D1F801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FA450E-A49D-44D4-8F53-3F8639236C6E}" type="presParOf" srcId="{333A1088-737F-45CB-B68E-254E46348037}" destId="{F5ABB229-8D3B-4694-996A-96F23CF14429}" srcOrd="0" destOrd="0" presId="urn:microsoft.com/office/officeart/2005/8/layout/target3"/>
    <dgm:cxn modelId="{BDE10483-674E-47D2-AEB1-A9E4A13344A8}" type="presParOf" srcId="{333A1088-737F-45CB-B68E-254E46348037}" destId="{F41139FD-01EE-4571-8B17-4FB00FC51163}" srcOrd="1" destOrd="0" presId="urn:microsoft.com/office/officeart/2005/8/layout/target3"/>
    <dgm:cxn modelId="{23710040-3245-4A66-946F-F7E478694ADC}" type="presParOf" srcId="{333A1088-737F-45CB-B68E-254E46348037}" destId="{D005CE8C-CC26-4C3E-AC11-E15060ECD759}" srcOrd="2" destOrd="0" presId="urn:microsoft.com/office/officeart/2005/8/layout/target3"/>
    <dgm:cxn modelId="{7EC8FD2A-AFA7-4836-8B1A-6AC490229A89}" type="presParOf" srcId="{333A1088-737F-45CB-B68E-254E46348037}" destId="{2C702D82-9B77-49B7-9568-BB8EB47C3372}" srcOrd="3" destOrd="0" presId="urn:microsoft.com/office/officeart/2005/8/layout/target3"/>
    <dgm:cxn modelId="{C58044E2-9A60-49CD-B14E-8926F915D39D}" type="presParOf" srcId="{333A1088-737F-45CB-B68E-254E46348037}" destId="{A52A0455-90FF-4808-ABD0-F02540D31D5A}" srcOrd="4" destOrd="0" presId="urn:microsoft.com/office/officeart/2005/8/layout/target3"/>
    <dgm:cxn modelId="{D185645A-A0A0-4DAF-9C7C-B635F8FEC72A}" type="presParOf" srcId="{333A1088-737F-45CB-B68E-254E46348037}" destId="{6140AFEC-043D-4C43-A2F9-D0F5331DF3A3}" srcOrd="5" destOrd="0" presId="urn:microsoft.com/office/officeart/2005/8/layout/target3"/>
    <dgm:cxn modelId="{5CBA7651-654D-42B6-A14A-3518E8141EC5}" type="presParOf" srcId="{333A1088-737F-45CB-B68E-254E46348037}" destId="{9358AC05-5D7D-4327-9F80-1AD486AEA664}" srcOrd="6" destOrd="0" presId="urn:microsoft.com/office/officeart/2005/8/layout/target3"/>
    <dgm:cxn modelId="{378E3945-6C6F-4AF8-8CB7-7C2E6737852A}" type="presParOf" srcId="{333A1088-737F-45CB-B68E-254E46348037}" destId="{313FC574-E1CD-4FB4-B054-0B805CE0447D}" srcOrd="7" destOrd="0" presId="urn:microsoft.com/office/officeart/2005/8/layout/target3"/>
    <dgm:cxn modelId="{DB9661F1-6881-4F2D-AE3D-A2A20A511602}" type="presParOf" srcId="{333A1088-737F-45CB-B68E-254E46348037}" destId="{619D679B-A015-4ECF-8348-D1034C574F40}" srcOrd="8" destOrd="0" presId="urn:microsoft.com/office/officeart/2005/8/layout/target3"/>
    <dgm:cxn modelId="{DF313073-FB66-4E5F-9126-FBD670DE1889}" type="presParOf" srcId="{333A1088-737F-45CB-B68E-254E46348037}" destId="{322283A8-4A27-4CDA-BAE3-F381106A9174}" srcOrd="9" destOrd="0" presId="urn:microsoft.com/office/officeart/2005/8/layout/target3"/>
    <dgm:cxn modelId="{278F10E8-1818-4FD5-8605-D5EC7FC96893}" type="presParOf" srcId="{333A1088-737F-45CB-B68E-254E46348037}" destId="{FFC9F71D-1B4F-4AD9-A4A6-86ADEFC8AF5C}" srcOrd="10" destOrd="0" presId="urn:microsoft.com/office/officeart/2005/8/layout/target3"/>
    <dgm:cxn modelId="{7D518A79-8273-4484-BB95-0A3F5A9A4AFF}" type="presParOf" srcId="{333A1088-737F-45CB-B68E-254E46348037}" destId="{25B08C86-7E15-44DC-BE7F-FFB55DD49D12}" srcOrd="11" destOrd="0" presId="urn:microsoft.com/office/officeart/2005/8/layout/target3"/>
    <dgm:cxn modelId="{F837F4BC-3A4F-4D3A-9F73-98F6341249B1}" type="presParOf" srcId="{333A1088-737F-45CB-B68E-254E46348037}" destId="{76644BE8-9D7C-4C09-B250-3D10AF48CBB7}" srcOrd="12" destOrd="0" presId="urn:microsoft.com/office/officeart/2005/8/layout/target3"/>
    <dgm:cxn modelId="{A42F15BF-9525-4873-BDBA-44780421797C}" type="presParOf" srcId="{333A1088-737F-45CB-B68E-254E46348037}" destId="{EE85B701-7295-41C0-BA7A-34D3756A2AE6}" srcOrd="13" destOrd="0" presId="urn:microsoft.com/office/officeart/2005/8/layout/target3"/>
    <dgm:cxn modelId="{CFF56F37-2589-453C-8818-CC7172DE9B35}" type="presParOf" srcId="{333A1088-737F-45CB-B68E-254E46348037}" destId="{8BEBB6EC-1DAA-4CAC-8A25-BC0FCBD5DBD5}" srcOrd="14" destOrd="0" presId="urn:microsoft.com/office/officeart/2005/8/layout/target3"/>
    <dgm:cxn modelId="{69EAFA3E-504B-44BB-88A7-4F048D4239FB}" type="presParOf" srcId="{333A1088-737F-45CB-B68E-254E46348037}" destId="{AED2198E-93D5-4001-81B4-73124B309672}" srcOrd="15" destOrd="0" presId="urn:microsoft.com/office/officeart/2005/8/layout/target3"/>
    <dgm:cxn modelId="{28C5F9B7-ED21-4653-B9F5-82F612AF2595}" type="presParOf" srcId="{333A1088-737F-45CB-B68E-254E46348037}" destId="{2BE915AB-18AA-4053-B92C-3BFC9ED204BB}" srcOrd="16" destOrd="0" presId="urn:microsoft.com/office/officeart/2005/8/layout/target3"/>
    <dgm:cxn modelId="{588A8489-9638-4080-8DEE-D56852ACD690}" type="presParOf" srcId="{333A1088-737F-45CB-B68E-254E46348037}" destId="{6BB5E863-4638-4E1D-BFDE-399D028AC4ED}" srcOrd="17" destOrd="0" presId="urn:microsoft.com/office/officeart/2005/8/layout/target3"/>
    <dgm:cxn modelId="{A537FC13-E7F4-4B49-8B31-DA03FB8FE25F}" type="presParOf" srcId="{333A1088-737F-45CB-B68E-254E46348037}" destId="{5A5FFA88-C948-4069-8E93-59FA12366E83}" srcOrd="18" destOrd="0" presId="urn:microsoft.com/office/officeart/2005/8/layout/target3"/>
    <dgm:cxn modelId="{B6939B2C-0669-42B7-AD0F-1D71F80A19C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</a:t>
          </a:r>
          <a:r>
            <a:rPr lang="cs-CZ" sz="2000" kern="1200" smtClean="0"/>
            <a:t>VY_32_INOVACE_08_Slovní druhy a význam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Slovesa.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209D-7452-4D9F-9983-4DD1AC2CF0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A83FB-0886-4EAD-8D20-30E49183FA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695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209D-7452-4D9F-9983-4DD1AC2CF0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A83FB-0886-4EAD-8D20-30E49183FA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616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209D-7452-4D9F-9983-4DD1AC2CF0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A83FB-0886-4EAD-8D20-30E49183FA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976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209D-7452-4D9F-9983-4DD1AC2CF0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A83FB-0886-4EAD-8D20-30E49183FA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582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209D-7452-4D9F-9983-4DD1AC2CF0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A83FB-0886-4EAD-8D20-30E49183FA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4079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209D-7452-4D9F-9983-4DD1AC2CF0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A83FB-0886-4EAD-8D20-30E49183FA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365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209D-7452-4D9F-9983-4DD1AC2CF0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A83FB-0886-4EAD-8D20-30E49183FA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79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209D-7452-4D9F-9983-4DD1AC2CF0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A83FB-0886-4EAD-8D20-30E49183FA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079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209D-7452-4D9F-9983-4DD1AC2CF0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A83FB-0886-4EAD-8D20-30E49183FA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171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209D-7452-4D9F-9983-4DD1AC2CF0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A83FB-0886-4EAD-8D20-30E49183FA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761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209D-7452-4D9F-9983-4DD1AC2CF0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A83FB-0886-4EAD-8D20-30E49183FA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467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209D-7452-4D9F-9983-4DD1AC2CF06C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7A83FB-0886-4EAD-8D20-30E49183FA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732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3" Type="http://schemas.openxmlformats.org/officeDocument/2006/relationships/image" Target="../media/image5.emf"/><Relationship Id="rId7" Type="http://schemas.openxmlformats.org/officeDocument/2006/relationships/image" Target="../media/image9.wmf"/><Relationship Id="rId12" Type="http://schemas.openxmlformats.org/officeDocument/2006/relationships/image" Target="../media/image14.png"/><Relationship Id="rId2" Type="http://schemas.openxmlformats.org/officeDocument/2006/relationships/image" Target="../media/image4.wm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png"/><Relationship Id="rId5" Type="http://schemas.openxmlformats.org/officeDocument/2006/relationships/image" Target="../media/image7.wmf"/><Relationship Id="rId15" Type="http://schemas.openxmlformats.org/officeDocument/2006/relationships/image" Target="../media/image17.emf"/><Relationship Id="rId10" Type="http://schemas.openxmlformats.org/officeDocument/2006/relationships/image" Target="../media/image12.wmf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wmf"/><Relationship Id="rId4" Type="http://schemas.openxmlformats.org/officeDocument/2006/relationships/image" Target="../media/image21.wmf"/><Relationship Id="rId9" Type="http://schemas.openxmlformats.org/officeDocument/2006/relationships/image" Target="../media/image17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gi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wmf"/><Relationship Id="rId4" Type="http://schemas.openxmlformats.org/officeDocument/2006/relationships/image" Target="../media/image27.gi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2970858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836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je určena k opakování a upevnění učiva o slovesech. Žáci vyhledávají v textu slovesa a označují je. Doplňují vhodná slovesa k podstatným jménům. Odlišují slovesa od jiných slov. Tvoří věty se slovesy. Rozšiřují si slovní zásobu.</a:t>
            </a:r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6713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15410" y="1052736"/>
            <a:ext cx="329462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Slovesa</a:t>
            </a:r>
            <a:endParaRPr lang="cs-CZ" sz="6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420888"/>
            <a:ext cx="74293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vyjadřují, co osoby, zvířata a věci  DĚLAJÍ nebo co se DĚJE</a:t>
            </a:r>
            <a:endParaRPr lang="cs-CZ" sz="2400" b="1" dirty="0"/>
          </a:p>
        </p:txBody>
      </p:sp>
      <p:pic>
        <p:nvPicPr>
          <p:cNvPr id="1026" name="Picture 2" descr="C:\Users\08F8\AppData\Local\Microsoft\Windows\Temporary Internet Files\Content.IE5\KHECMITL\MC9004405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283" y="4261467"/>
            <a:ext cx="16446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F8\AppData\Local\Microsoft\Windows\Temporary Internet Files\Content.IE5\3GFB6NAJ\MC9004238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2152" y="4128117"/>
            <a:ext cx="1625600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45086" y="5053594"/>
            <a:ext cx="68315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Máma </a:t>
            </a:r>
            <a:r>
              <a:rPr lang="cs-CZ" sz="2400" b="1" dirty="0" smtClean="0">
                <a:solidFill>
                  <a:srgbClr val="FF0000"/>
                </a:solidFill>
              </a:rPr>
              <a:t>peče</a:t>
            </a:r>
            <a:r>
              <a:rPr lang="cs-CZ" sz="2400" b="1" dirty="0" smtClean="0"/>
              <a:t> bábovku.                                    Venku </a:t>
            </a:r>
            <a:r>
              <a:rPr lang="cs-CZ" sz="2400" b="1" dirty="0" smtClean="0">
                <a:solidFill>
                  <a:srgbClr val="FF0000"/>
                </a:solidFill>
              </a:rPr>
              <a:t>prší.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420423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62092" y="332656"/>
            <a:ext cx="407291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Doplň, co kdo dělá?</a:t>
            </a:r>
            <a:endParaRPr lang="cs-CZ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3" name="Picture 18" descr="C:\Users\08F8\AppData\Local\Microsoft\Windows\Temporary Internet Files\Content.IE5\3I2BFFCA\MC9004414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5" y="1407543"/>
            <a:ext cx="1399517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521" y="2492896"/>
            <a:ext cx="769804" cy="1232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20043" y="1572754"/>
            <a:ext cx="6840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leze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52053" y="2878531"/>
            <a:ext cx="6626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vaří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70488" y="3966842"/>
            <a:ext cx="739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jede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70488" y="4926359"/>
            <a:ext cx="8715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plave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89211" y="5862464"/>
            <a:ext cx="8527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zvoní</a:t>
            </a:r>
            <a:endParaRPr lang="cs-CZ" sz="2400" b="1" dirty="0"/>
          </a:p>
        </p:txBody>
      </p:sp>
      <p:pic>
        <p:nvPicPr>
          <p:cNvPr id="10" name="Picture 14" descr="C:\Users\08F8\AppData\Local\Microsoft\Windows\Temporary Internet Files\Content.IE5\YUEV3VKK\MC90044173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771" y="3678329"/>
            <a:ext cx="1038692" cy="1038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5" descr="C:\Users\08F8\AppData\Local\Microsoft\Windows\Temporary Internet Files\Content.IE5\KHECMITL\MC9000840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18" y="4833906"/>
            <a:ext cx="1603995" cy="646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08F8\AppData\Local\Microsoft\Windows\Temporary Internet Files\Content.IE5\3VKPHBE5\MC9004357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75" y="5625245"/>
            <a:ext cx="977632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9" descr="C:\Users\08F8\AppData\Local\Microsoft\Windows\Temporary Internet Files\Content.IE5\3VKPHBE5\MC9000840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407543"/>
            <a:ext cx="1286474" cy="904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08F8\AppData\Local\Microsoft\Windows\Temporary Internet Files\Content.IE5\3I2BFFCA\MC90030487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1219" y="2464108"/>
            <a:ext cx="911731" cy="828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08F8\AppData\Local\Microsoft\Windows\Temporary Internet Files\Content.IE5\ZZCTTPO5\MC900436378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8588" y="3592052"/>
            <a:ext cx="934362" cy="934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08F8\AppData\Local\Microsoft\Windows\Temporary Internet Files\Content.IE5\126HUL5B\MC90023220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6909" y="1291452"/>
            <a:ext cx="987359" cy="1003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C:\Users\08F8\AppData\Local\Microsoft\Windows\Temporary Internet Files\Content.IE5\126HUL5B\MC900440389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8588" y="4466346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C:\Users\08F8\AppData\Local\Microsoft\Windows\Temporary Internet Files\Content.IE5\3GFB6NAJ\MC900436880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8588" y="5625245"/>
            <a:ext cx="1001266" cy="100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4827889" y="5895045"/>
            <a:ext cx="7332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voní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815732" y="4931781"/>
            <a:ext cx="5961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letí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782453" y="3966842"/>
            <a:ext cx="7425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pípá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749175" y="2878532"/>
            <a:ext cx="7280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stojí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64732" y="1594563"/>
            <a:ext cx="12501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poletuje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524328" y="1605685"/>
            <a:ext cx="7078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svítí</a:t>
            </a:r>
            <a:endParaRPr lang="cs-CZ" sz="2400" b="1" dirty="0"/>
          </a:p>
        </p:txBody>
      </p:sp>
      <p:pic>
        <p:nvPicPr>
          <p:cNvPr id="25" name="Picture 15" descr="C:\Users\08F8\AppData\Local\Microsoft\Windows\Temporary Internet Files\Content.IE5\8Q4HNRXL\MC900326474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4273" y="2829463"/>
            <a:ext cx="872630" cy="463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7512130" y="2808534"/>
            <a:ext cx="9217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kváká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609015" y="3966842"/>
            <a:ext cx="740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krájí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687960" y="5895045"/>
            <a:ext cx="7470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střílí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619129" y="5018813"/>
            <a:ext cx="12260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mňouká</a:t>
            </a:r>
            <a:endParaRPr lang="cs-CZ" sz="2400" b="1" dirty="0"/>
          </a:p>
        </p:txBody>
      </p:sp>
      <p:pic>
        <p:nvPicPr>
          <p:cNvPr id="1028" name="Picture 4" descr="C:\Users\08F8\AppData\Local\Microsoft\Windows\Temporary Internet Files\Content.IE5\3VKPHBE5\MC90029004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0366" y="3729219"/>
            <a:ext cx="1060444" cy="797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6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0521" y="4797388"/>
            <a:ext cx="808799" cy="808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 descr="C:\Users\08F8\AppData\Local\Microsoft\Windows\Temporary Internet Files\Content.IE5\3I2BFFCA\MM900040979[1].gif"/>
          <p:cNvPicPr>
            <a:picLocks noChangeAspect="1" noChangeArrowheads="1" noCrop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6503" y="5753099"/>
            <a:ext cx="2019300" cy="98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320460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27" grpId="0"/>
      <p:bldP spid="28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C:\Users\08F8\AppData\Local\Microsoft\Windows\Temporary Internet Files\Content.IE5\126HUL5B\MC9004124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6044" y="1055920"/>
            <a:ext cx="767553" cy="864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31640" y="1407678"/>
            <a:ext cx="6902723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Máma   ___________  dort.</a:t>
            </a:r>
          </a:p>
          <a:p>
            <a:endParaRPr lang="cs-CZ" sz="2400" b="1" dirty="0"/>
          </a:p>
          <a:p>
            <a:r>
              <a:rPr lang="cs-CZ" sz="2400" b="1" dirty="0" smtClean="0"/>
              <a:t>Kája ___________  na kole.   Malíř _________  obraz.</a:t>
            </a:r>
          </a:p>
          <a:p>
            <a:endParaRPr lang="cs-CZ" sz="2400" b="1" dirty="0"/>
          </a:p>
          <a:p>
            <a:r>
              <a:rPr lang="cs-CZ" sz="2400" b="1" dirty="0" smtClean="0"/>
              <a:t>Želva pomalu _________.</a:t>
            </a:r>
          </a:p>
          <a:p>
            <a:endParaRPr lang="cs-CZ" sz="2400" b="1" dirty="0"/>
          </a:p>
          <a:p>
            <a:r>
              <a:rPr lang="cs-CZ" sz="2400" b="1" dirty="0" smtClean="0"/>
              <a:t>Letadlo _______ ve velké výšce.   </a:t>
            </a:r>
          </a:p>
          <a:p>
            <a:endParaRPr lang="cs-CZ" sz="2400" b="1" dirty="0"/>
          </a:p>
          <a:p>
            <a:r>
              <a:rPr lang="cs-CZ" sz="2400" b="1" dirty="0" smtClean="0"/>
              <a:t>Kůň ___________ přes překážky. </a:t>
            </a:r>
          </a:p>
          <a:p>
            <a:endParaRPr lang="cs-CZ" sz="2400" b="1" dirty="0"/>
          </a:p>
          <a:p>
            <a:r>
              <a:rPr lang="cs-CZ" sz="2400" b="1" dirty="0" smtClean="0"/>
              <a:t>Děti ___________  velkého  sněhuláka. </a:t>
            </a:r>
          </a:p>
          <a:p>
            <a:endParaRPr lang="cs-CZ" sz="2400" b="1" dirty="0"/>
          </a:p>
          <a:p>
            <a:r>
              <a:rPr lang="cs-CZ" sz="2400" b="1" dirty="0" smtClean="0"/>
              <a:t>Kočka  _____________   myšku.           </a:t>
            </a:r>
          </a:p>
        </p:txBody>
      </p:sp>
      <p:pic>
        <p:nvPicPr>
          <p:cNvPr id="2050" name="Picture 2" descr="C:\Users\08F8\AppData\Local\Microsoft\Windows\Temporary Internet Files\Content.IE5\3GFB6NAJ\MC9004134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67" y="1996253"/>
            <a:ext cx="985573" cy="745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F8\AppData\Local\Microsoft\Windows\Temporary Internet Files\Content.IE5\3VKPHBE5\MC9003616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5300" y="1575479"/>
            <a:ext cx="936104" cy="1166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9" descr="C:\Users\08F8\AppData\Local\Microsoft\Windows\Temporary Internet Files\Content.IE5\3GFB6NAJ\MC9003914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3477" y="3036169"/>
            <a:ext cx="1080120" cy="621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339752" y="132590"/>
            <a:ext cx="405393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Doplň sloveso do věty!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" name="Picture 8" descr="C:\Users\08F8\AppData\Local\Microsoft\Windows\Temporary Internet Files\Content.IE5\126HUL5B\MC900440389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805" y="3649816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08F8\AppData\Local\Microsoft\Windows\Temporary Internet Files\Content.IE5\126HUL5B\MC9002351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7130" y="4170094"/>
            <a:ext cx="913485" cy="739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08F8\AppData\Local\Microsoft\Windows\Temporary Internet Files\Content.IE5\3I2BFFCA\MC90030487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3682" y="5148239"/>
            <a:ext cx="911731" cy="828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788553"/>
            <a:ext cx="808799" cy="808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71800" y="1344646"/>
            <a:ext cx="8085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PEČE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54540" y="2138349"/>
            <a:ext cx="8596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JEZDÍ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09171" y="2117637"/>
            <a:ext cx="1211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MALUJE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35282" y="2805336"/>
            <a:ext cx="7618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LEZE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91198" y="3521792"/>
            <a:ext cx="6992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LETÍ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354540" y="4283079"/>
            <a:ext cx="9954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SKÁČE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495659" y="4984636"/>
            <a:ext cx="8903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STAVÍ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566663" y="5730579"/>
            <a:ext cx="12522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CHYTILA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139457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34663" y="132590"/>
            <a:ext cx="426411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Najdi ve větách slovesa!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700808"/>
            <a:ext cx="7980967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 cirkuse</a:t>
            </a:r>
          </a:p>
          <a:p>
            <a:endParaRPr lang="cs-CZ" sz="2400" b="1" dirty="0"/>
          </a:p>
          <a:p>
            <a:r>
              <a:rPr lang="cs-CZ" sz="2400" b="1" dirty="0" smtClean="0"/>
              <a:t>Sloni               na choboty. Akrobati            na kruzích.</a:t>
            </a:r>
          </a:p>
          <a:p>
            <a:endParaRPr lang="cs-CZ" sz="2400" b="1" dirty="0"/>
          </a:p>
          <a:p>
            <a:r>
              <a:rPr lang="cs-CZ" sz="2400" b="1" dirty="0" smtClean="0"/>
              <a:t>Klaun                    legrační čísla. Cvičení  medvědi            na kole.</a:t>
            </a:r>
          </a:p>
          <a:p>
            <a:endParaRPr lang="cs-CZ" sz="2400" b="1" dirty="0"/>
          </a:p>
          <a:p>
            <a:r>
              <a:rPr lang="cs-CZ" sz="2400" b="1" dirty="0" smtClean="0"/>
              <a:t>Opičky             podle hudby. Artista               po laně.</a:t>
            </a:r>
          </a:p>
          <a:p>
            <a:endParaRPr lang="cs-CZ" sz="2400" b="1" dirty="0"/>
          </a:p>
          <a:p>
            <a:r>
              <a:rPr lang="cs-CZ" sz="2400" b="1" dirty="0" smtClean="0"/>
              <a:t>Lvi                po kleci.</a:t>
            </a:r>
          </a:p>
          <a:p>
            <a:endParaRPr lang="cs-CZ" sz="2400" b="1" dirty="0"/>
          </a:p>
          <a:p>
            <a:r>
              <a:rPr lang="cs-CZ" sz="2400" b="1" dirty="0" smtClean="0"/>
              <a:t>          Žongléři                    talíře vysoko do vzduchu. </a:t>
            </a:r>
            <a:endParaRPr lang="cs-CZ" sz="2400" b="1" dirty="0"/>
          </a:p>
        </p:txBody>
      </p:sp>
      <p:pic>
        <p:nvPicPr>
          <p:cNvPr id="3074" name="Picture 2" descr="C:\Users\08F8\AppData\Local\Microsoft\Windows\Temporary Internet Files\Content.IE5\YUEV3VKK\MC9003341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792809"/>
            <a:ext cx="1089965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F8\AppData\Local\Microsoft\Windows\Temporary Internet Files\Content.IE5\3I2BFFCA\MM90030338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516" y="5250010"/>
            <a:ext cx="1368152" cy="1593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F8\AppData\Local\Microsoft\Windows\Temporary Internet Files\Content.IE5\KHECMITL\MM90030332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814" y="1257895"/>
            <a:ext cx="1608129" cy="124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F8\AppData\Local\Microsoft\Windows\Temporary Internet Files\Content.IE5\3GFB6NAJ\MC9003315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9914" y="4354471"/>
            <a:ext cx="1001917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83668" y="2436322"/>
            <a:ext cx="9679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troubí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92080" y="2429522"/>
            <a:ext cx="7377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cvičí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69980" y="3170585"/>
            <a:ext cx="13100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předvádí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73782" y="3170585"/>
            <a:ext cx="7722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jezdí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19984" y="3892806"/>
            <a:ext cx="8100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tančí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3892805"/>
            <a:ext cx="865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šplhá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395567" y="4635498"/>
            <a:ext cx="976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běhají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09102" y="5353294"/>
            <a:ext cx="12354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vyhazují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62798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2482" y="1663210"/>
            <a:ext cx="6268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6937" y="837873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2012-4 -17/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7686129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252</Words>
  <Application>Microsoft Office PowerPoint</Application>
  <PresentationFormat>Předvádění na obrazovce (4:3)</PresentationFormat>
  <Paragraphs>73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20</cp:revision>
  <dcterms:created xsi:type="dcterms:W3CDTF">2012-04-17T20:39:16Z</dcterms:created>
  <dcterms:modified xsi:type="dcterms:W3CDTF">2012-12-19T12:57:05Z</dcterms:modified>
</cp:coreProperties>
</file>