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3" r:id="rId2"/>
    <p:sldId id="264" r:id="rId3"/>
    <p:sldId id="258" r:id="rId4"/>
    <p:sldId id="266" r:id="rId5"/>
    <p:sldId id="260" r:id="rId6"/>
    <p:sldId id="261" r:id="rId7"/>
    <p:sldId id="262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CCFF99"/>
    <a:srgbClr val="FAFCB6"/>
    <a:srgbClr val="F3FE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 </a:t>
          </a:r>
          <a:r>
            <a:rPr lang="cs-CZ" sz="2000" smtClean="0"/>
            <a:t>VY_32_INOVACE_10_Slovní druhy a význam slova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Marcela </a:t>
          </a:r>
          <a:r>
            <a:rPr lang="cs-CZ" sz="2000" dirty="0" err="1" smtClean="0"/>
            <a:t>Schmiedhamerová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Citoslovce.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C8A2173-BF14-4C1C-B72C-515425FE35E3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DDC6D16-D9C4-4C13-A180-81A3DF2067DF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E127BCA-387E-44B7-80FC-80E4B67182E5}" type="presOf" srcId="{D1D4F407-5343-4D3F-B5B9-D407B03CAEB4}" destId="{AED2198E-93D5-4001-81B4-73124B309672}" srcOrd="1" destOrd="0" presId="urn:microsoft.com/office/officeart/2005/8/layout/target3"/>
    <dgm:cxn modelId="{C30DC7E4-1A21-4EDA-825F-7731C25A22F1}" type="presOf" srcId="{B651F6E3-6281-48DB-9319-2AEAFDAE7572}" destId="{6BB5E863-4638-4E1D-BFDE-399D028AC4ED}" srcOrd="1" destOrd="0" presId="urn:microsoft.com/office/officeart/2005/8/layout/target3"/>
    <dgm:cxn modelId="{9F7CC89B-2121-46B7-96D7-5BC5145A1419}" type="presOf" srcId="{4C35D32F-0EAB-4CD7-82EE-45574DC2A586}" destId="{890E4F0B-2866-4A3F-A3C7-2A14B1797930}" srcOrd="1" destOrd="0" presId="urn:microsoft.com/office/officeart/2005/8/layout/target3"/>
    <dgm:cxn modelId="{81BBB1DA-BE97-458C-8A61-2891626BD60F}" type="presOf" srcId="{D1D4F407-5343-4D3F-B5B9-D407B03CAEB4}" destId="{D005CE8C-CC26-4C3E-AC11-E15060ECD759}" srcOrd="0" destOrd="0" presId="urn:microsoft.com/office/officeart/2005/8/layout/target3"/>
    <dgm:cxn modelId="{0908D619-7133-4DBB-B5F8-5BCC6C22E0DE}" type="presOf" srcId="{D8197B8C-B260-4A16-BDF4-0947B075E274}" destId="{25B08C86-7E15-44DC-BE7F-FFB55DD49D12}" srcOrd="0" destOrd="0" presId="urn:microsoft.com/office/officeart/2005/8/layout/target3"/>
    <dgm:cxn modelId="{D78644F7-DDE2-4637-9FAE-C453D9247553}" type="presOf" srcId="{D8197B8C-B260-4A16-BDF4-0947B075E274}" destId="{5A5FFA88-C948-4069-8E93-59FA12366E83}" srcOrd="1" destOrd="0" presId="urn:microsoft.com/office/officeart/2005/8/layout/target3"/>
    <dgm:cxn modelId="{AC2DF864-193E-492A-AC41-1A780010704C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7966C317-E7E0-40E4-9412-16C53B298D9E}" type="presOf" srcId="{D1B46980-6531-4606-95E6-44980827E919}" destId="{6140AFEC-043D-4C43-A2F9-D0F5331DF3A3}" srcOrd="0" destOrd="0" presId="urn:microsoft.com/office/officeart/2005/8/layout/target3"/>
    <dgm:cxn modelId="{37CD427D-01DC-437E-9318-CF546E741269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B88D71EF-FA0A-4D54-90C6-07D5DC9C79E2}" type="presParOf" srcId="{333A1088-737F-45CB-B68E-254E46348037}" destId="{F5ABB229-8D3B-4694-996A-96F23CF14429}" srcOrd="0" destOrd="0" presId="urn:microsoft.com/office/officeart/2005/8/layout/target3"/>
    <dgm:cxn modelId="{B613EBD4-AC79-49E4-9E38-67AAC78CCCE2}" type="presParOf" srcId="{333A1088-737F-45CB-B68E-254E46348037}" destId="{F41139FD-01EE-4571-8B17-4FB00FC51163}" srcOrd="1" destOrd="0" presId="urn:microsoft.com/office/officeart/2005/8/layout/target3"/>
    <dgm:cxn modelId="{D2A08622-C7BC-4B0D-AA5B-B30BDFFE0ACB}" type="presParOf" srcId="{333A1088-737F-45CB-B68E-254E46348037}" destId="{D005CE8C-CC26-4C3E-AC11-E15060ECD759}" srcOrd="2" destOrd="0" presId="urn:microsoft.com/office/officeart/2005/8/layout/target3"/>
    <dgm:cxn modelId="{91C3B199-9021-439F-921C-7A45D54FB55D}" type="presParOf" srcId="{333A1088-737F-45CB-B68E-254E46348037}" destId="{2C702D82-9B77-49B7-9568-BB8EB47C3372}" srcOrd="3" destOrd="0" presId="urn:microsoft.com/office/officeart/2005/8/layout/target3"/>
    <dgm:cxn modelId="{F1C24185-0F4A-4B62-95AE-915F5389A837}" type="presParOf" srcId="{333A1088-737F-45CB-B68E-254E46348037}" destId="{A52A0455-90FF-4808-ABD0-F02540D31D5A}" srcOrd="4" destOrd="0" presId="urn:microsoft.com/office/officeart/2005/8/layout/target3"/>
    <dgm:cxn modelId="{9CE019CD-8D04-4527-9AAA-AC5C0450D192}" type="presParOf" srcId="{333A1088-737F-45CB-B68E-254E46348037}" destId="{6140AFEC-043D-4C43-A2F9-D0F5331DF3A3}" srcOrd="5" destOrd="0" presId="urn:microsoft.com/office/officeart/2005/8/layout/target3"/>
    <dgm:cxn modelId="{0A37A71B-8224-43E0-9FAC-BD49EC21BDE8}" type="presParOf" srcId="{333A1088-737F-45CB-B68E-254E46348037}" destId="{9358AC05-5D7D-4327-9F80-1AD486AEA664}" srcOrd="6" destOrd="0" presId="urn:microsoft.com/office/officeart/2005/8/layout/target3"/>
    <dgm:cxn modelId="{11BF8470-FF4E-4AA4-B501-DE9B7A30EE91}" type="presParOf" srcId="{333A1088-737F-45CB-B68E-254E46348037}" destId="{313FC574-E1CD-4FB4-B054-0B805CE0447D}" srcOrd="7" destOrd="0" presId="urn:microsoft.com/office/officeart/2005/8/layout/target3"/>
    <dgm:cxn modelId="{D310B8D1-4B7E-42E4-899C-52A41D13E961}" type="presParOf" srcId="{333A1088-737F-45CB-B68E-254E46348037}" destId="{619D679B-A015-4ECF-8348-D1034C574F40}" srcOrd="8" destOrd="0" presId="urn:microsoft.com/office/officeart/2005/8/layout/target3"/>
    <dgm:cxn modelId="{529902D9-5946-4F6B-A748-03300E04B267}" type="presParOf" srcId="{333A1088-737F-45CB-B68E-254E46348037}" destId="{322283A8-4A27-4CDA-BAE3-F381106A9174}" srcOrd="9" destOrd="0" presId="urn:microsoft.com/office/officeart/2005/8/layout/target3"/>
    <dgm:cxn modelId="{58E9FFB1-1D5F-4236-9D92-AA69256BE237}" type="presParOf" srcId="{333A1088-737F-45CB-B68E-254E46348037}" destId="{FFC9F71D-1B4F-4AD9-A4A6-86ADEFC8AF5C}" srcOrd="10" destOrd="0" presId="urn:microsoft.com/office/officeart/2005/8/layout/target3"/>
    <dgm:cxn modelId="{655714C4-9F9C-4D23-BA86-50C4AFC92A17}" type="presParOf" srcId="{333A1088-737F-45CB-B68E-254E46348037}" destId="{25B08C86-7E15-44DC-BE7F-FFB55DD49D12}" srcOrd="11" destOrd="0" presId="urn:microsoft.com/office/officeart/2005/8/layout/target3"/>
    <dgm:cxn modelId="{84790C2F-F961-4B4D-8616-1E0EA7DA35BC}" type="presParOf" srcId="{333A1088-737F-45CB-B68E-254E46348037}" destId="{76644BE8-9D7C-4C09-B250-3D10AF48CBB7}" srcOrd="12" destOrd="0" presId="urn:microsoft.com/office/officeart/2005/8/layout/target3"/>
    <dgm:cxn modelId="{64B75D9D-DAC8-46E3-AE1B-FF75713D77FE}" type="presParOf" srcId="{333A1088-737F-45CB-B68E-254E46348037}" destId="{EE85B701-7295-41C0-BA7A-34D3756A2AE6}" srcOrd="13" destOrd="0" presId="urn:microsoft.com/office/officeart/2005/8/layout/target3"/>
    <dgm:cxn modelId="{9F68FB18-B506-48DA-A426-DBEE8C21ABEB}" type="presParOf" srcId="{333A1088-737F-45CB-B68E-254E46348037}" destId="{8BEBB6EC-1DAA-4CAC-8A25-BC0FCBD5DBD5}" srcOrd="14" destOrd="0" presId="urn:microsoft.com/office/officeart/2005/8/layout/target3"/>
    <dgm:cxn modelId="{4C604E1A-D001-4359-8D5C-8D879505AD66}" type="presParOf" srcId="{333A1088-737F-45CB-B68E-254E46348037}" destId="{AED2198E-93D5-4001-81B4-73124B309672}" srcOrd="15" destOrd="0" presId="urn:microsoft.com/office/officeart/2005/8/layout/target3"/>
    <dgm:cxn modelId="{51E74F03-3D3A-4B6D-9746-B0BA00382B60}" type="presParOf" srcId="{333A1088-737F-45CB-B68E-254E46348037}" destId="{2BE915AB-18AA-4053-B92C-3BFC9ED204BB}" srcOrd="16" destOrd="0" presId="urn:microsoft.com/office/officeart/2005/8/layout/target3"/>
    <dgm:cxn modelId="{945C0C0B-D8EF-44CA-8ABE-F4AAB8F8257A}" type="presParOf" srcId="{333A1088-737F-45CB-B68E-254E46348037}" destId="{6BB5E863-4638-4E1D-BFDE-399D028AC4ED}" srcOrd="17" destOrd="0" presId="urn:microsoft.com/office/officeart/2005/8/layout/target3"/>
    <dgm:cxn modelId="{A56651BC-5637-49AF-8189-342FAD44BF2B}" type="presParOf" srcId="{333A1088-737F-45CB-B68E-254E46348037}" destId="{5A5FFA88-C948-4069-8E93-59FA12366E83}" srcOrd="18" destOrd="0" presId="urn:microsoft.com/office/officeart/2005/8/layout/target3"/>
    <dgm:cxn modelId="{C90F73AE-4109-4D46-A34C-2FA42E45F4F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Marcela </a:t>
          </a:r>
          <a:r>
            <a:rPr lang="cs-CZ" sz="2000" kern="1200" dirty="0" err="1" smtClean="0"/>
            <a:t>Schmiedhamerová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 </a:t>
          </a:r>
          <a:r>
            <a:rPr lang="cs-CZ" sz="2000" kern="1200" smtClean="0"/>
            <a:t>VY_32_INOVACE_10_Slovní druhy a význam slova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Citoslovce.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DDEED8-AC8D-44F7-B67A-6216CBFB781A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BED8BC-482A-4840-B780-70613D495B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0788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BED8BC-482A-4840-B780-70613D495BDE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83082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5650C-3D4E-440A-A45C-49A462020C7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D755F-2FCE-4FB5-AE2A-D6FD415DBA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8906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5650C-3D4E-440A-A45C-49A462020C7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D755F-2FCE-4FB5-AE2A-D6FD415DBA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1999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5650C-3D4E-440A-A45C-49A462020C7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D755F-2FCE-4FB5-AE2A-D6FD415DBA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048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5650C-3D4E-440A-A45C-49A462020C7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D755F-2FCE-4FB5-AE2A-D6FD415DBA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9158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5650C-3D4E-440A-A45C-49A462020C7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D755F-2FCE-4FB5-AE2A-D6FD415DBA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5702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5650C-3D4E-440A-A45C-49A462020C7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D755F-2FCE-4FB5-AE2A-D6FD415DBA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0806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5650C-3D4E-440A-A45C-49A462020C7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D755F-2FCE-4FB5-AE2A-D6FD415DBA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9295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5650C-3D4E-440A-A45C-49A462020C7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D755F-2FCE-4FB5-AE2A-D6FD415DBA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26558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5650C-3D4E-440A-A45C-49A462020C7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D755F-2FCE-4FB5-AE2A-D6FD415DBA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0212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5650C-3D4E-440A-A45C-49A462020C7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D755F-2FCE-4FB5-AE2A-D6FD415DBA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6647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5650C-3D4E-440A-A45C-49A462020C7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D755F-2FCE-4FB5-AE2A-D6FD415DBA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9996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E5650C-3D4E-440A-A45C-49A462020C72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1D755F-2FCE-4FB5-AE2A-D6FD415DBA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8196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3078266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01221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-2340768" y="332656"/>
            <a:ext cx="8229600" cy="1143000"/>
          </a:xfrm>
        </p:spPr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Prezentace je určena k opakování a upevnění učiva o citoslovcích. Žáci vyhledávají v textu citoslovce  a označují je. Doplňují vhodná citoslovce do vět. Odlišují citoslovce od jiných slov. Rozšiřují si slovní zásobu.</a:t>
            </a:r>
          </a:p>
          <a:p>
            <a:r>
              <a:rPr lang="cs-CZ" dirty="0" smtClean="0"/>
              <a:t>Žáci mají okamžitou zpětnou vazbu při práci s interaktivní tabulí. Správná odpověď se objeví po kliknutí.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905867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C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474486" y="620688"/>
            <a:ext cx="36959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CITOSLOVCE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19" y="2060848"/>
            <a:ext cx="865480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Citoslovce jsou slova, která vyjadřují city, pocity,  </a:t>
            </a:r>
            <a:endParaRPr lang="cs-CZ" sz="3200" b="1" dirty="0"/>
          </a:p>
          <a:p>
            <a:r>
              <a:rPr lang="cs-CZ" sz="3200" b="1" dirty="0" smtClean="0"/>
              <a:t>nálady, různé hlasy a zvuky. Citoslovce nemůžeme</a:t>
            </a:r>
          </a:p>
          <a:p>
            <a:r>
              <a:rPr lang="cs-CZ" sz="3200" b="1" dirty="0" smtClean="0"/>
              <a:t>skloňovat ani časovat.</a:t>
            </a:r>
          </a:p>
          <a:p>
            <a:endParaRPr lang="cs-CZ" sz="3200" b="1" dirty="0"/>
          </a:p>
          <a:p>
            <a:endParaRPr lang="cs-CZ" sz="3200" b="1" dirty="0"/>
          </a:p>
        </p:txBody>
      </p:sp>
      <p:sp>
        <p:nvSpPr>
          <p:cNvPr id="5" name="Obdélník 4"/>
          <p:cNvSpPr/>
          <p:nvPr/>
        </p:nvSpPr>
        <p:spPr>
          <a:xfrm>
            <a:off x="1227126" y="3869490"/>
            <a:ext cx="619067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au, cink, bác, frnk, hej, haf, </a:t>
            </a:r>
            <a:r>
              <a:rPr lang="cs-CZ" sz="3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psst</a:t>
            </a:r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8051997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870153" y="476672"/>
            <a:ext cx="525765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Ve větách najdi citoslovce!</a:t>
            </a:r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2060848"/>
            <a:ext cx="865301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         , to je zima.       , píchla mě včela.</a:t>
            </a:r>
          </a:p>
          <a:p>
            <a:r>
              <a:rPr lang="cs-CZ" sz="3200" b="1" dirty="0" smtClean="0"/>
              <a:t>          , je tam někdo? Ptáček roztáhl křídla a         !</a:t>
            </a:r>
          </a:p>
          <a:p>
            <a:r>
              <a:rPr lang="cs-CZ" sz="3200" b="1" dirty="0" smtClean="0"/>
              <a:t>Talíř         na zem, rozletěl se na dva kusy. </a:t>
            </a:r>
          </a:p>
          <a:p>
            <a:r>
              <a:rPr lang="cs-CZ" sz="3200" b="1" dirty="0" smtClean="0"/>
              <a:t>Kapr                a byl v rybníce.     , to je nádhera!</a:t>
            </a:r>
          </a:p>
          <a:p>
            <a:r>
              <a:rPr lang="cs-CZ" sz="3200" b="1" dirty="0" smtClean="0"/>
              <a:t>             , zvoneček jemně zacinkal. </a:t>
            </a:r>
            <a:endParaRPr lang="cs-CZ" sz="3200" b="1" dirty="0"/>
          </a:p>
        </p:txBody>
      </p:sp>
      <p:pic>
        <p:nvPicPr>
          <p:cNvPr id="8" name="Picture 7" descr="C:\Users\08F8\AppData\Local\Microsoft\Windows\Temporary Internet Files\Content.IE5\3VKPHBE5\MC9004357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83" y="4583764"/>
            <a:ext cx="2105669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9552" y="2060848"/>
            <a:ext cx="8531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/>
              <a:t>Brrr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16858" y="2060848"/>
            <a:ext cx="6527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Au</a:t>
            </a:r>
            <a:endParaRPr lang="cs-CZ" sz="3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26981" y="2562794"/>
            <a:ext cx="14334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Haló     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343684" y="3036624"/>
            <a:ext cx="7777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bác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468878" y="3523801"/>
            <a:ext cx="13051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žbluňk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436096" y="3523800"/>
            <a:ext cx="4619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Ó</a:t>
            </a:r>
            <a:endParaRPr lang="cs-CZ" sz="32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28488" y="3998989"/>
            <a:ext cx="14173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/>
              <a:t>Cililink</a:t>
            </a:r>
            <a:r>
              <a:rPr lang="cs-CZ" sz="3200" b="1" dirty="0" smtClean="0"/>
              <a:t> 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956376" y="2557531"/>
            <a:ext cx="8771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frnk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255670712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9" grpId="0"/>
      <p:bldP spid="10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15152" y="476672"/>
            <a:ext cx="456766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Jak si povídají zvířata?</a:t>
            </a:r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24103" y="1932916"/>
            <a:ext cx="87129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Pes štěká       </a:t>
            </a:r>
          </a:p>
          <a:p>
            <a:endParaRPr lang="cs-CZ" sz="2800" b="1" dirty="0"/>
          </a:p>
          <a:p>
            <a:r>
              <a:rPr lang="cs-CZ" sz="2800" b="1" dirty="0" smtClean="0"/>
              <a:t>Slepice kdáká</a:t>
            </a:r>
          </a:p>
          <a:p>
            <a:endParaRPr lang="cs-CZ" sz="2800" b="1" dirty="0"/>
          </a:p>
          <a:p>
            <a:r>
              <a:rPr lang="cs-CZ" sz="2800" b="1" dirty="0" smtClean="0"/>
              <a:t>Kuře pípá</a:t>
            </a:r>
          </a:p>
          <a:p>
            <a:endParaRPr lang="cs-CZ" sz="2800" b="1" dirty="0"/>
          </a:p>
          <a:p>
            <a:r>
              <a:rPr lang="cs-CZ" sz="2800" b="1" dirty="0" smtClean="0"/>
              <a:t>Kráva bučí</a:t>
            </a:r>
          </a:p>
          <a:p>
            <a:endParaRPr lang="cs-CZ" sz="2800" b="1" dirty="0"/>
          </a:p>
          <a:p>
            <a:r>
              <a:rPr lang="cs-CZ" sz="2800" b="1" dirty="0" smtClean="0"/>
              <a:t>Kohout kokrhá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75855" y="1916373"/>
            <a:ext cx="8819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HAF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46660" y="2708920"/>
            <a:ext cx="18734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KOKODÁK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69836" y="3580545"/>
            <a:ext cx="7296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PÍP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269836" y="4505234"/>
            <a:ext cx="6158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BÉ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146660" y="5312301"/>
            <a:ext cx="19339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KYKYRYKÝ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64088" y="1916373"/>
            <a:ext cx="2377702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Žába kváká</a:t>
            </a:r>
          </a:p>
          <a:p>
            <a:endParaRPr lang="cs-CZ" sz="2800" b="1" dirty="0"/>
          </a:p>
          <a:p>
            <a:r>
              <a:rPr lang="cs-CZ" sz="2800" b="1" dirty="0" smtClean="0"/>
              <a:t>Koza mečí</a:t>
            </a:r>
          </a:p>
          <a:p>
            <a:endParaRPr lang="cs-CZ" sz="2800" b="1" dirty="0"/>
          </a:p>
          <a:p>
            <a:r>
              <a:rPr lang="cs-CZ" sz="2800" b="1" dirty="0" smtClean="0"/>
              <a:t>Ovce bečí</a:t>
            </a:r>
          </a:p>
          <a:p>
            <a:endParaRPr lang="cs-CZ" sz="2800" b="1" dirty="0"/>
          </a:p>
          <a:p>
            <a:r>
              <a:rPr lang="cs-CZ" sz="2800" b="1" dirty="0" smtClean="0"/>
              <a:t>Hrdlička volá</a:t>
            </a:r>
          </a:p>
          <a:p>
            <a:endParaRPr lang="cs-CZ" sz="2800" b="1" dirty="0"/>
          </a:p>
          <a:p>
            <a:r>
              <a:rPr lang="cs-CZ" sz="2800" b="1" dirty="0" smtClean="0"/>
              <a:t>Kočka mňouká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805691" y="1903042"/>
            <a:ext cx="11021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KVAK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792971" y="2708920"/>
            <a:ext cx="7441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MÉ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834075" y="3580543"/>
            <a:ext cx="6158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BÉ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657510" y="4471974"/>
            <a:ext cx="13933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CUKRÚ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805691" y="5301915"/>
            <a:ext cx="13238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MŇAU</a:t>
            </a:r>
            <a:endParaRPr lang="cs-CZ" sz="3200" b="1" dirty="0">
              <a:solidFill>
                <a:srgbClr val="00B050"/>
              </a:solidFill>
            </a:endParaRPr>
          </a:p>
        </p:txBody>
      </p:sp>
      <p:pic>
        <p:nvPicPr>
          <p:cNvPr id="15" name="Picture 13" descr="C:\Users\08F8\AppData\Local\Microsoft\Windows\Temporary Internet Files\Content.IE5\HE25EWDF\MC90003851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99848"/>
            <a:ext cx="928859" cy="1331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 descr="C:\Users\08F8\AppData\Local\Microsoft\Windows\Temporary Internet Files\Content.IE5\8Q4HNRXL\MC90032647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4328" y="1251810"/>
            <a:ext cx="1122757" cy="5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Users\08F8\AppData\Local\Microsoft\Windows\Temporary Internet Files\Content.IE5\ZZCTTPO5\MC900436378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726" y="4330440"/>
            <a:ext cx="934362" cy="934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459314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0" grpId="0"/>
      <p:bldP spid="11" grpId="0"/>
      <p:bldP spid="12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C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97467" y="476672"/>
            <a:ext cx="500303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Doplň vhodná citoslovce.</a:t>
            </a:r>
          </a:p>
          <a:p>
            <a:pPr algn="ctr"/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1389836"/>
            <a:ext cx="4608826" cy="74174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Kámen  _________  do vody.</a:t>
            </a:r>
          </a:p>
          <a:p>
            <a:endParaRPr lang="cs-CZ" sz="2800" b="1" dirty="0"/>
          </a:p>
          <a:p>
            <a:r>
              <a:rPr lang="cs-CZ" sz="2800" b="1" dirty="0" smtClean="0"/>
              <a:t>Koník _______ přes překážku.</a:t>
            </a:r>
          </a:p>
          <a:p>
            <a:endParaRPr lang="cs-CZ" sz="2800" b="1" dirty="0"/>
          </a:p>
          <a:p>
            <a:r>
              <a:rPr lang="cs-CZ" sz="2800" b="1" dirty="0" smtClean="0"/>
              <a:t>Vrabec _____ na strom.</a:t>
            </a:r>
          </a:p>
          <a:p>
            <a:endParaRPr lang="cs-CZ" sz="2800" b="1" dirty="0"/>
          </a:p>
          <a:p>
            <a:r>
              <a:rPr lang="cs-CZ" sz="2800" b="1" dirty="0" smtClean="0"/>
              <a:t>Lžička ______ o sklenici.</a:t>
            </a:r>
          </a:p>
          <a:p>
            <a:endParaRPr lang="cs-CZ" sz="2800" b="1" dirty="0"/>
          </a:p>
          <a:p>
            <a:r>
              <a:rPr lang="cs-CZ" sz="2800" b="1" dirty="0" smtClean="0"/>
              <a:t>Kulička _____ do důlku.</a:t>
            </a:r>
          </a:p>
          <a:p>
            <a:endParaRPr lang="cs-CZ" sz="2800" b="1" dirty="0"/>
          </a:p>
          <a:p>
            <a:r>
              <a:rPr lang="cs-CZ" sz="2800" b="1" dirty="0" smtClean="0"/>
              <a:t>Chlapec _____ do kaluže.</a:t>
            </a:r>
            <a:endParaRPr lang="cs-CZ" sz="2800" b="1" dirty="0"/>
          </a:p>
          <a:p>
            <a:endParaRPr lang="cs-CZ" sz="2800" b="1" dirty="0"/>
          </a:p>
          <a:p>
            <a:endParaRPr lang="cs-CZ" sz="2800" b="1" dirty="0" smtClean="0"/>
          </a:p>
          <a:p>
            <a:endParaRPr lang="cs-CZ" sz="2800" b="1" dirty="0"/>
          </a:p>
          <a:p>
            <a:endParaRPr lang="cs-CZ" sz="2800" b="1" dirty="0" smtClean="0"/>
          </a:p>
          <a:p>
            <a:endParaRPr lang="cs-CZ" sz="2800" b="1" dirty="0"/>
          </a:p>
          <a:p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7308304" y="2420888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194544" y="1301744"/>
            <a:ext cx="11657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žbluňk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966276" y="2159278"/>
            <a:ext cx="7617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hop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935818" y="3068960"/>
            <a:ext cx="792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frnk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800044" y="3882826"/>
            <a:ext cx="7889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cink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899648" y="4671656"/>
            <a:ext cx="9989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cvrnk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997467" y="5589240"/>
            <a:ext cx="8611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bum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08F8\AppData\Local\Microsoft\Windows\Temporary Internet Files\Content.IE5\3VKPHBE5\MC9001922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3217" y="3032966"/>
            <a:ext cx="2370173" cy="2425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889532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81954" y="476672"/>
            <a:ext cx="643406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Vymysli vhodná citoslovce když…</a:t>
            </a:r>
          </a:p>
          <a:p>
            <a:pPr algn="ctr"/>
            <a:endParaRPr lang="cs-CZ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87318" y="1677001"/>
            <a:ext cx="713701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…je ti zima                                …něčemu se divíš</a:t>
            </a:r>
          </a:p>
          <a:p>
            <a:endParaRPr lang="cs-CZ" sz="2800" b="1" dirty="0"/>
          </a:p>
          <a:p>
            <a:r>
              <a:rPr lang="cs-CZ" sz="2800" b="1" dirty="0" smtClean="0"/>
              <a:t>…něco ti nevoní                       …dítě mává  </a:t>
            </a:r>
          </a:p>
          <a:p>
            <a:endParaRPr lang="cs-CZ" sz="2800" b="1" dirty="0"/>
          </a:p>
          <a:p>
            <a:r>
              <a:rPr lang="cs-CZ" sz="2800" b="1" dirty="0" smtClean="0"/>
              <a:t>…něco tě bolí                           … dítě tleská</a:t>
            </a:r>
          </a:p>
          <a:p>
            <a:endParaRPr lang="cs-CZ" sz="2800" b="1" dirty="0"/>
          </a:p>
          <a:p>
            <a:r>
              <a:rPr lang="cs-CZ" sz="2800" b="1" dirty="0" smtClean="0"/>
              <a:t>…máš radost                            …ti něco chutná</a:t>
            </a:r>
          </a:p>
          <a:p>
            <a:endParaRPr lang="cs-CZ" sz="2800" b="1" dirty="0"/>
          </a:p>
          <a:p>
            <a:r>
              <a:rPr lang="cs-CZ" sz="2800" b="1" dirty="0" smtClean="0"/>
              <a:t>…něco se ti líbí                        …se směješ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059832" y="1677001"/>
            <a:ext cx="7617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00B050"/>
                </a:solidFill>
              </a:rPr>
              <a:t>brrr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093713" y="2492896"/>
            <a:ext cx="5822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fuj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090206" y="3358378"/>
            <a:ext cx="5549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au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093713" y="4221088"/>
            <a:ext cx="8676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hurá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156230" y="5106884"/>
            <a:ext cx="4571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jé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716023" y="1677001"/>
            <a:ext cx="377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ó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762581" y="3400550"/>
            <a:ext cx="7938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paci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796388" y="2492896"/>
            <a:ext cx="10070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pá pá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105112" y="4221088"/>
            <a:ext cx="11384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mňam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857173" y="5085015"/>
            <a:ext cx="7873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cha </a:t>
            </a:r>
            <a:endParaRPr lang="cs-CZ" sz="28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26201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2482" y="1663210"/>
            <a:ext cx="62686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Obrázky byly vytvořeny v otevřené galerii Microsoft Office.</a:t>
            </a:r>
          </a:p>
          <a:p>
            <a:r>
              <a:rPr lang="cs-CZ" sz="2000" dirty="0" smtClean="0"/>
              <a:t>Text je vytvořen autorem materiálu.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86937" y="837873"/>
            <a:ext cx="23318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</a:p>
          <a:p>
            <a:r>
              <a:rPr lang="cs-CZ" sz="2000" dirty="0" smtClean="0"/>
              <a:t>/Citace 2012-9-20/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03805395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</TotalTime>
  <Words>330</Words>
  <Application>Microsoft Office PowerPoint</Application>
  <PresentationFormat>Předvádění na obrazovce (4:3)</PresentationFormat>
  <Paragraphs>103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08F8</dc:creator>
  <cp:lastModifiedBy>08F8</cp:lastModifiedBy>
  <cp:revision>12</cp:revision>
  <dcterms:created xsi:type="dcterms:W3CDTF">2011-09-16T21:04:57Z</dcterms:created>
  <dcterms:modified xsi:type="dcterms:W3CDTF">2012-12-19T12:57:38Z</dcterms:modified>
</cp:coreProperties>
</file>