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VY_32_INOVACE_14: Čtení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Adamíková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Jak medvěd vařil povidla- Václav Čtvrtek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6541F217-C5AB-40B8-85F6-BC75400AB196}">
      <dgm:prSet custT="1"/>
      <dgm:spPr/>
      <dgm:t>
        <a:bodyPr/>
        <a:lstStyle/>
        <a:p>
          <a:pPr algn="l" rtl="0"/>
          <a:r>
            <a:rPr lang="cs-CZ" sz="2000" dirty="0" err="1" smtClean="0"/>
            <a:t>ČíSLO</a:t>
          </a:r>
          <a:r>
            <a:rPr lang="cs-CZ" sz="2000" dirty="0" smtClean="0"/>
            <a:t> PROJEKTU: CZ.1.07/1.4.00/21.1262</a:t>
          </a:r>
          <a:endParaRPr lang="cs-CZ" sz="2000" dirty="0"/>
        </a:p>
      </dgm:t>
    </dgm:pt>
    <dgm:pt modelId="{622CAD68-CD8C-4B28-98A3-F49528078D71}" type="parTrans" cxnId="{4B02B0D6-49BA-48DC-BBDA-A0EBD0E6EC7E}">
      <dgm:prSet/>
      <dgm:spPr/>
      <dgm:t>
        <a:bodyPr/>
        <a:lstStyle/>
        <a:p>
          <a:endParaRPr lang="cs-CZ"/>
        </a:p>
      </dgm:t>
    </dgm:pt>
    <dgm:pt modelId="{8A0D47FA-2459-4D17-979E-B5D78BD4DE98}" type="sibTrans" cxnId="{4B02B0D6-49BA-48DC-BBDA-A0EBD0E6EC7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795142C-4ED3-4299-AA4F-F2DBC5BC0162}" type="pres">
      <dgm:prSet presAssocID="{6541F217-C5AB-40B8-85F6-BC75400AB196}" presName="vertSpace5" presStyleLbl="node1" presStyleIdx="3" presStyleCnt="5"/>
      <dgm:spPr/>
    </dgm:pt>
    <dgm:pt modelId="{5E540A0A-8795-4793-81A7-E674FBB380D4}" type="pres">
      <dgm:prSet presAssocID="{6541F217-C5AB-40B8-85F6-BC75400AB196}" presName="circle5" presStyleLbl="node1" presStyleIdx="4" presStyleCnt="5"/>
      <dgm:spPr/>
    </dgm:pt>
    <dgm:pt modelId="{4E0F7737-C415-4058-980E-2D09FF990C83}" type="pres">
      <dgm:prSet presAssocID="{6541F217-C5AB-40B8-85F6-BC75400AB19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FF0E9-1A63-489E-A722-C7DA86803AD4}" type="pres">
      <dgm:prSet presAssocID="{6541F217-C5AB-40B8-85F6-BC75400AB19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AC97D8-08F6-4051-B090-3270DF39F492}" type="presOf" srcId="{6541F217-C5AB-40B8-85F6-BC75400AB196}" destId="{4E0F7737-C415-4058-980E-2D09FF990C8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C565D00-4B18-4AAE-A7E0-71164D943460}" type="presOf" srcId="{B651F6E3-6281-48DB-9319-2AEAFDAE7572}" destId="{619D679B-A015-4ECF-8348-D1034C574F40}" srcOrd="0" destOrd="0" presId="urn:microsoft.com/office/officeart/2005/8/layout/target3"/>
    <dgm:cxn modelId="{EFE93330-A96D-4D90-98A3-EE9910D3389D}" type="presOf" srcId="{B651F6E3-6281-48DB-9319-2AEAFDAE7572}" destId="{6BB5E863-4638-4E1D-BFDE-399D028AC4ED}" srcOrd="1" destOrd="0" presId="urn:microsoft.com/office/officeart/2005/8/layout/target3"/>
    <dgm:cxn modelId="{82C8AC1C-1B87-4171-BDE0-485B39396BE3}" type="presOf" srcId="{D8197B8C-B260-4A16-BDF4-0947B075E274}" destId="{5A5FFA88-C948-4069-8E93-59FA12366E83}" srcOrd="1" destOrd="0" presId="urn:microsoft.com/office/officeart/2005/8/layout/target3"/>
    <dgm:cxn modelId="{4B02B0D6-49BA-48DC-BBDA-A0EBD0E6EC7E}" srcId="{757F3AB3-0718-4624-B441-E567A8F0AB56}" destId="{6541F217-C5AB-40B8-85F6-BC75400AB196}" srcOrd="4" destOrd="0" parTransId="{622CAD68-CD8C-4B28-98A3-F49528078D71}" sibTransId="{8A0D47FA-2459-4D17-979E-B5D78BD4DE98}"/>
    <dgm:cxn modelId="{BE6F22D3-8F66-45C7-B1B4-C1F9ED842249}" type="presOf" srcId="{D1D4F407-5343-4D3F-B5B9-D407B03CAEB4}" destId="{D005CE8C-CC26-4C3E-AC11-E15060ECD759}" srcOrd="0" destOrd="0" presId="urn:microsoft.com/office/officeart/2005/8/layout/target3"/>
    <dgm:cxn modelId="{36903957-7EEC-4C81-9C34-1DCC3F9980F9}" type="presOf" srcId="{D1D4F407-5343-4D3F-B5B9-D407B03CAEB4}" destId="{AED2198E-93D5-4001-81B4-73124B309672}" srcOrd="1" destOrd="0" presId="urn:microsoft.com/office/officeart/2005/8/layout/target3"/>
    <dgm:cxn modelId="{7086EDA5-9A18-4259-9687-A22CBE3D17A3}" type="presOf" srcId="{D1B46980-6531-4606-95E6-44980827E919}" destId="{6140AFEC-043D-4C43-A2F9-D0F5331DF3A3}" srcOrd="0" destOrd="0" presId="urn:microsoft.com/office/officeart/2005/8/layout/target3"/>
    <dgm:cxn modelId="{F53D75B9-66B3-4587-8E8E-F46ABA7FEFD9}" type="presOf" srcId="{6541F217-C5AB-40B8-85F6-BC75400AB196}" destId="{927FF0E9-1A63-489E-A722-C7DA86803AD4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91A4567-287F-45BE-96FB-BFFE777C374B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79A421E-3F00-483B-A3C1-63A1DEE26FE3}" type="presOf" srcId="{D1B46980-6531-4606-95E6-44980827E919}" destId="{2BE915AB-18AA-4053-B92C-3BFC9ED204BB}" srcOrd="1" destOrd="0" presId="urn:microsoft.com/office/officeart/2005/8/layout/target3"/>
    <dgm:cxn modelId="{332B2FE1-3AE6-4188-8580-148A828E6E15}" type="presOf" srcId="{757F3AB3-0718-4624-B441-E567A8F0AB56}" destId="{333A1088-737F-45CB-B68E-254E46348037}" srcOrd="0" destOrd="0" presId="urn:microsoft.com/office/officeart/2005/8/layout/target3"/>
    <dgm:cxn modelId="{71972AFD-F203-4A7F-A245-C5DC8AEEEFC9}" type="presParOf" srcId="{333A1088-737F-45CB-B68E-254E46348037}" destId="{F5ABB229-8D3B-4694-996A-96F23CF14429}" srcOrd="0" destOrd="0" presId="urn:microsoft.com/office/officeart/2005/8/layout/target3"/>
    <dgm:cxn modelId="{7C3CD469-885C-4FD9-BE17-2EBEEC1A35B1}" type="presParOf" srcId="{333A1088-737F-45CB-B68E-254E46348037}" destId="{F41139FD-01EE-4571-8B17-4FB00FC51163}" srcOrd="1" destOrd="0" presId="urn:microsoft.com/office/officeart/2005/8/layout/target3"/>
    <dgm:cxn modelId="{E69C1D42-822F-4B53-A4E0-293CC5286698}" type="presParOf" srcId="{333A1088-737F-45CB-B68E-254E46348037}" destId="{D005CE8C-CC26-4C3E-AC11-E15060ECD759}" srcOrd="2" destOrd="0" presId="urn:microsoft.com/office/officeart/2005/8/layout/target3"/>
    <dgm:cxn modelId="{B6D44F29-7832-423F-A85B-5C13EFD3A34B}" type="presParOf" srcId="{333A1088-737F-45CB-B68E-254E46348037}" destId="{2C702D82-9B77-49B7-9568-BB8EB47C3372}" srcOrd="3" destOrd="0" presId="urn:microsoft.com/office/officeart/2005/8/layout/target3"/>
    <dgm:cxn modelId="{8BCFB3C5-7A40-488A-AAAE-BA391702C8B2}" type="presParOf" srcId="{333A1088-737F-45CB-B68E-254E46348037}" destId="{A52A0455-90FF-4808-ABD0-F02540D31D5A}" srcOrd="4" destOrd="0" presId="urn:microsoft.com/office/officeart/2005/8/layout/target3"/>
    <dgm:cxn modelId="{77CB1FA7-AA6C-4D0F-B335-1A63717BB9BF}" type="presParOf" srcId="{333A1088-737F-45CB-B68E-254E46348037}" destId="{6140AFEC-043D-4C43-A2F9-D0F5331DF3A3}" srcOrd="5" destOrd="0" presId="urn:microsoft.com/office/officeart/2005/8/layout/target3"/>
    <dgm:cxn modelId="{4DFC940D-EDE7-45EB-AF05-1ADB7562BFC6}" type="presParOf" srcId="{333A1088-737F-45CB-B68E-254E46348037}" destId="{9358AC05-5D7D-4327-9F80-1AD486AEA664}" srcOrd="6" destOrd="0" presId="urn:microsoft.com/office/officeart/2005/8/layout/target3"/>
    <dgm:cxn modelId="{42F94F02-7EBB-41E9-AEA5-0FA24E634EB9}" type="presParOf" srcId="{333A1088-737F-45CB-B68E-254E46348037}" destId="{313FC574-E1CD-4FB4-B054-0B805CE0447D}" srcOrd="7" destOrd="0" presId="urn:microsoft.com/office/officeart/2005/8/layout/target3"/>
    <dgm:cxn modelId="{538BE57A-51AD-4700-861F-68E890095BDD}" type="presParOf" srcId="{333A1088-737F-45CB-B68E-254E46348037}" destId="{619D679B-A015-4ECF-8348-D1034C574F40}" srcOrd="8" destOrd="0" presId="urn:microsoft.com/office/officeart/2005/8/layout/target3"/>
    <dgm:cxn modelId="{2D768AC0-8937-493B-8F9E-058D48C64A49}" type="presParOf" srcId="{333A1088-737F-45CB-B68E-254E46348037}" destId="{322283A8-4A27-4CDA-BAE3-F381106A9174}" srcOrd="9" destOrd="0" presId="urn:microsoft.com/office/officeart/2005/8/layout/target3"/>
    <dgm:cxn modelId="{33A3E70F-94FD-445D-A915-449E322AB1B3}" type="presParOf" srcId="{333A1088-737F-45CB-B68E-254E46348037}" destId="{FFC9F71D-1B4F-4AD9-A4A6-86ADEFC8AF5C}" srcOrd="10" destOrd="0" presId="urn:microsoft.com/office/officeart/2005/8/layout/target3"/>
    <dgm:cxn modelId="{6EE60133-AD1C-4287-828E-BE0421190B59}" type="presParOf" srcId="{333A1088-737F-45CB-B68E-254E46348037}" destId="{25B08C86-7E15-44DC-BE7F-FFB55DD49D12}" srcOrd="11" destOrd="0" presId="urn:microsoft.com/office/officeart/2005/8/layout/target3"/>
    <dgm:cxn modelId="{3539C51B-4EA4-47E2-80EB-18DE104A056A}" type="presParOf" srcId="{333A1088-737F-45CB-B68E-254E46348037}" destId="{7795142C-4ED3-4299-AA4F-F2DBC5BC0162}" srcOrd="12" destOrd="0" presId="urn:microsoft.com/office/officeart/2005/8/layout/target3"/>
    <dgm:cxn modelId="{F114D27C-C67E-41CA-A5C7-87525585363A}" type="presParOf" srcId="{333A1088-737F-45CB-B68E-254E46348037}" destId="{5E540A0A-8795-4793-81A7-E674FBB380D4}" srcOrd="13" destOrd="0" presId="urn:microsoft.com/office/officeart/2005/8/layout/target3"/>
    <dgm:cxn modelId="{FDA10B9F-10C9-4BFB-938A-D5A36EB7A1CE}" type="presParOf" srcId="{333A1088-737F-45CB-B68E-254E46348037}" destId="{4E0F7737-C415-4058-980E-2D09FF990C83}" srcOrd="14" destOrd="0" presId="urn:microsoft.com/office/officeart/2005/8/layout/target3"/>
    <dgm:cxn modelId="{365CBB1F-08B5-4E91-9532-31DB93E6369E}" type="presParOf" srcId="{333A1088-737F-45CB-B68E-254E46348037}" destId="{AED2198E-93D5-4001-81B4-73124B309672}" srcOrd="15" destOrd="0" presId="urn:microsoft.com/office/officeart/2005/8/layout/target3"/>
    <dgm:cxn modelId="{06B2F9C5-BFDE-4CF7-B1A0-A6BEEEFF75B9}" type="presParOf" srcId="{333A1088-737F-45CB-B68E-254E46348037}" destId="{2BE915AB-18AA-4053-B92C-3BFC9ED204BB}" srcOrd="16" destOrd="0" presId="urn:microsoft.com/office/officeart/2005/8/layout/target3"/>
    <dgm:cxn modelId="{1B030EFC-CF7B-41C6-8047-60207ECAA67A}" type="presParOf" srcId="{333A1088-737F-45CB-B68E-254E46348037}" destId="{6BB5E863-4638-4E1D-BFDE-399D028AC4ED}" srcOrd="17" destOrd="0" presId="urn:microsoft.com/office/officeart/2005/8/layout/target3"/>
    <dgm:cxn modelId="{B3C8D8C0-431E-4649-A598-E11D799C916D}" type="presParOf" srcId="{333A1088-737F-45CB-B68E-254E46348037}" destId="{5A5FFA88-C948-4069-8E93-59FA12366E83}" srcOrd="18" destOrd="0" presId="urn:microsoft.com/office/officeart/2005/8/layout/target3"/>
    <dgm:cxn modelId="{C03FC04C-3211-4930-B4F5-16F29AC8C054}" type="presParOf" srcId="{333A1088-737F-45CB-B68E-254E46348037}" destId="{927FF0E9-1A63-489E-A722-C7DA86803AD4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Adamíková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VY_32_INOVACE_14: Čtení 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Jak medvěd vařil povidla- Václav Čtvrtek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5E540A0A-8795-4793-81A7-E674FBB380D4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F7737-C415-4058-980E-2D09FF990C83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ČíSLO</a:t>
          </a:r>
          <a:r>
            <a:rPr lang="cs-CZ" sz="2000" kern="1200" dirty="0" smtClean="0"/>
            <a:t>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5629-F463-413B-B21F-4796D1BD99D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14F71-92CC-40FE-8B2A-1E10E80B8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5629-F463-413B-B21F-4796D1BD99D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14F71-92CC-40FE-8B2A-1E10E80B8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5629-F463-413B-B21F-4796D1BD99D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14F71-92CC-40FE-8B2A-1E10E80B8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5629-F463-413B-B21F-4796D1BD99D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14F71-92CC-40FE-8B2A-1E10E80B8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5629-F463-413B-B21F-4796D1BD99D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14F71-92CC-40FE-8B2A-1E10E80B8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5629-F463-413B-B21F-4796D1BD99D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14F71-92CC-40FE-8B2A-1E10E80B8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5629-F463-413B-B21F-4796D1BD99D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14F71-92CC-40FE-8B2A-1E10E80B8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5629-F463-413B-B21F-4796D1BD99D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14F71-92CC-40FE-8B2A-1E10E80B8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5629-F463-413B-B21F-4796D1BD99D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14F71-92CC-40FE-8B2A-1E10E80B8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5629-F463-413B-B21F-4796D1BD99D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14F71-92CC-40FE-8B2A-1E10E80B8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5629-F463-413B-B21F-4796D1BD99D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14F71-92CC-40FE-8B2A-1E10E80B8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295629-F463-413B-B21F-4796D1BD99D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14F71-92CC-40FE-8B2A-1E10E80B8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54292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Jak medvěd vařil povidla- Václav Čtvrtek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1. Vypiš z textu všechna zvířátka, která se tam objevila: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2. Z čeho vařil povidla medvěd?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3. Víš, z čeho se vaří skutečná povidla?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4. Co udělala medvědova povidla se zvířátky?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___________________________________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5. Vyhledej větu a dopiš ji: Pro kousek smůly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6 . Nakresli medvěda, selku a to, co jí medvěd přinesl.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1. </a:t>
            </a:r>
            <a:r>
              <a:rPr lang="cs-CZ" dirty="0" smtClean="0">
                <a:solidFill>
                  <a:srgbClr val="FF0000"/>
                </a:solidFill>
              </a:rPr>
              <a:t>medvěd, veverka, králík, jezevec, liška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2.</a:t>
            </a:r>
            <a:r>
              <a:rPr lang="cs-CZ" dirty="0" smtClean="0">
                <a:solidFill>
                  <a:srgbClr val="FF0000"/>
                </a:solidFill>
              </a:rPr>
              <a:t> ze šišek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3. </a:t>
            </a:r>
            <a:r>
              <a:rPr lang="cs-CZ" dirty="0" smtClean="0">
                <a:solidFill>
                  <a:srgbClr val="FF0000"/>
                </a:solidFill>
              </a:rPr>
              <a:t>ze švestek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4. </a:t>
            </a:r>
            <a:r>
              <a:rPr lang="cs-CZ" dirty="0" smtClean="0">
                <a:solidFill>
                  <a:srgbClr val="FF0000"/>
                </a:solidFill>
              </a:rPr>
              <a:t>zalepila jim pusy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5. Pro kousek smůly </a:t>
            </a:r>
            <a:r>
              <a:rPr lang="cs-CZ" dirty="0" smtClean="0">
                <a:solidFill>
                  <a:srgbClr val="FF0000"/>
                </a:solidFill>
              </a:rPr>
              <a:t>abych se trmácel přes sedm kopců!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    Veškerý </a:t>
            </a:r>
            <a:r>
              <a:rPr lang="cs-CZ" dirty="0" smtClean="0"/>
              <a:t>text je vytvořen autorem </a:t>
            </a:r>
            <a:r>
              <a:rPr lang="cs-CZ" smtClean="0"/>
              <a:t>materiálu 1.12.2011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175</Words>
  <Application>Microsoft Office PowerPoint</Application>
  <PresentationFormat>Předvádění na obrazovce (4:3)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Jak medvěd vařil povidla- Václav Čtvrtek</vt:lpstr>
      <vt:lpstr>Snímek 3</vt:lpstr>
      <vt:lpstr>Snímek 4</vt:lpstr>
      <vt:lpstr>Výsledky řešení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08GP</dc:creator>
  <cp:lastModifiedBy>08GP</cp:lastModifiedBy>
  <cp:revision>3</cp:revision>
  <dcterms:created xsi:type="dcterms:W3CDTF">2012-06-09T14:35:46Z</dcterms:created>
  <dcterms:modified xsi:type="dcterms:W3CDTF">2012-06-13T08:26:38Z</dcterms:modified>
</cp:coreProperties>
</file>