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VY_32_INOVACE_15: Čtení 2.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Marie </a:t>
          </a:r>
          <a:r>
            <a:rPr lang="cs-CZ" sz="2000" dirty="0" err="1" smtClean="0"/>
            <a:t>Adamíková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Sníh a sněženka-  Marie Kavková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6541F217-C5AB-40B8-85F6-BC75400AB196}">
      <dgm:prSet custT="1"/>
      <dgm:spPr/>
      <dgm:t>
        <a:bodyPr/>
        <a:lstStyle/>
        <a:p>
          <a:pPr algn="l" rtl="0"/>
          <a:r>
            <a:rPr lang="cs-CZ" sz="2000" dirty="0" err="1" smtClean="0"/>
            <a:t>ČíSLO</a:t>
          </a:r>
          <a:r>
            <a:rPr lang="cs-CZ" sz="2000" dirty="0" smtClean="0"/>
            <a:t> PROJEKTU: CZ.1.07/1.4.00/21.1262</a:t>
          </a:r>
          <a:endParaRPr lang="cs-CZ" sz="2000" dirty="0"/>
        </a:p>
      </dgm:t>
    </dgm:pt>
    <dgm:pt modelId="{622CAD68-CD8C-4B28-98A3-F49528078D71}" type="parTrans" cxnId="{4B02B0D6-49BA-48DC-BBDA-A0EBD0E6EC7E}">
      <dgm:prSet/>
      <dgm:spPr/>
      <dgm:t>
        <a:bodyPr/>
        <a:lstStyle/>
        <a:p>
          <a:endParaRPr lang="cs-CZ"/>
        </a:p>
      </dgm:t>
    </dgm:pt>
    <dgm:pt modelId="{8A0D47FA-2459-4D17-979E-B5D78BD4DE98}" type="sibTrans" cxnId="{4B02B0D6-49BA-48DC-BBDA-A0EBD0E6EC7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795142C-4ED3-4299-AA4F-F2DBC5BC0162}" type="pres">
      <dgm:prSet presAssocID="{6541F217-C5AB-40B8-85F6-BC75400AB196}" presName="vertSpace5" presStyleLbl="node1" presStyleIdx="3" presStyleCnt="5"/>
      <dgm:spPr/>
    </dgm:pt>
    <dgm:pt modelId="{5E540A0A-8795-4793-81A7-E674FBB380D4}" type="pres">
      <dgm:prSet presAssocID="{6541F217-C5AB-40B8-85F6-BC75400AB196}" presName="circle5" presStyleLbl="node1" presStyleIdx="4" presStyleCnt="5"/>
      <dgm:spPr/>
    </dgm:pt>
    <dgm:pt modelId="{4E0F7737-C415-4058-980E-2D09FF990C83}" type="pres">
      <dgm:prSet presAssocID="{6541F217-C5AB-40B8-85F6-BC75400AB19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7FF0E9-1A63-489E-A722-C7DA86803AD4}" type="pres">
      <dgm:prSet presAssocID="{6541F217-C5AB-40B8-85F6-BC75400AB19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BA4F1C5-7A00-4C2C-942A-3E22D6477736}" type="presOf" srcId="{D8197B8C-B260-4A16-BDF4-0947B075E274}" destId="{25B08C86-7E15-44DC-BE7F-FFB55DD49D12}" srcOrd="0" destOrd="0" presId="urn:microsoft.com/office/officeart/2005/8/layout/target3"/>
    <dgm:cxn modelId="{96B8A25E-7D03-49D0-BEF1-10CD959145EE}" type="presOf" srcId="{757F3AB3-0718-4624-B441-E567A8F0AB56}" destId="{333A1088-737F-45CB-B68E-254E46348037}" srcOrd="0" destOrd="0" presId="urn:microsoft.com/office/officeart/2005/8/layout/target3"/>
    <dgm:cxn modelId="{4B02B0D6-49BA-48DC-BBDA-A0EBD0E6EC7E}" srcId="{757F3AB3-0718-4624-B441-E567A8F0AB56}" destId="{6541F217-C5AB-40B8-85F6-BC75400AB196}" srcOrd="4" destOrd="0" parTransId="{622CAD68-CD8C-4B28-98A3-F49528078D71}" sibTransId="{8A0D47FA-2459-4D17-979E-B5D78BD4DE98}"/>
    <dgm:cxn modelId="{A99E26C2-8348-4947-8187-BA96C617457B}" type="presOf" srcId="{6541F217-C5AB-40B8-85F6-BC75400AB196}" destId="{4E0F7737-C415-4058-980E-2D09FF990C83}" srcOrd="0" destOrd="0" presId="urn:microsoft.com/office/officeart/2005/8/layout/target3"/>
    <dgm:cxn modelId="{71CF5B07-318E-4774-BE60-CB5948370469}" type="presOf" srcId="{B651F6E3-6281-48DB-9319-2AEAFDAE7572}" destId="{619D679B-A015-4ECF-8348-D1034C574F40}" srcOrd="0" destOrd="0" presId="urn:microsoft.com/office/officeart/2005/8/layout/target3"/>
    <dgm:cxn modelId="{2E671A9F-4145-4EA1-AC0E-24E173AC2107}" type="presOf" srcId="{D1B46980-6531-4606-95E6-44980827E919}" destId="{2BE915AB-18AA-4053-B92C-3BFC9ED204BB}" srcOrd="1" destOrd="0" presId="urn:microsoft.com/office/officeart/2005/8/layout/target3"/>
    <dgm:cxn modelId="{63BB850B-0516-4FC8-BD07-634C3CA79B06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D86F4B4-D16C-4638-9240-F5CB4C8DD9EF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54301D8-0F5A-4FFA-9BDC-11C40FEF2CF6}" type="presOf" srcId="{D1B46980-6531-4606-95E6-44980827E919}" destId="{6140AFEC-043D-4C43-A2F9-D0F5331DF3A3}" srcOrd="0" destOrd="0" presId="urn:microsoft.com/office/officeart/2005/8/layout/target3"/>
    <dgm:cxn modelId="{5D73846D-FE3B-4F42-B4A7-32405AD3CE6C}" type="presOf" srcId="{D1D4F407-5343-4D3F-B5B9-D407B03CAEB4}" destId="{AED2198E-93D5-4001-81B4-73124B309672}" srcOrd="1" destOrd="0" presId="urn:microsoft.com/office/officeart/2005/8/layout/target3"/>
    <dgm:cxn modelId="{2AAA8563-A866-41E9-A052-CC5E1049A493}" type="presOf" srcId="{B651F6E3-6281-48DB-9319-2AEAFDAE7572}" destId="{6BB5E863-4638-4E1D-BFDE-399D028AC4ED}" srcOrd="1" destOrd="0" presId="urn:microsoft.com/office/officeart/2005/8/layout/target3"/>
    <dgm:cxn modelId="{7198C503-94F8-472B-8553-096764B76E19}" type="presOf" srcId="{6541F217-C5AB-40B8-85F6-BC75400AB196}" destId="{927FF0E9-1A63-489E-A722-C7DA86803AD4}" srcOrd="1" destOrd="0" presId="urn:microsoft.com/office/officeart/2005/8/layout/target3"/>
    <dgm:cxn modelId="{E101478D-4156-44E9-8CB6-8A4826640F26}" type="presParOf" srcId="{333A1088-737F-45CB-B68E-254E46348037}" destId="{F5ABB229-8D3B-4694-996A-96F23CF14429}" srcOrd="0" destOrd="0" presId="urn:microsoft.com/office/officeart/2005/8/layout/target3"/>
    <dgm:cxn modelId="{93DDA8FE-5226-4392-8B2C-67D1E61369EB}" type="presParOf" srcId="{333A1088-737F-45CB-B68E-254E46348037}" destId="{F41139FD-01EE-4571-8B17-4FB00FC51163}" srcOrd="1" destOrd="0" presId="urn:microsoft.com/office/officeart/2005/8/layout/target3"/>
    <dgm:cxn modelId="{95E468D6-4B09-421A-BDEE-515351A0FD5D}" type="presParOf" srcId="{333A1088-737F-45CB-B68E-254E46348037}" destId="{D005CE8C-CC26-4C3E-AC11-E15060ECD759}" srcOrd="2" destOrd="0" presId="urn:microsoft.com/office/officeart/2005/8/layout/target3"/>
    <dgm:cxn modelId="{7F6253CB-ED8E-4DBA-A95C-6DF7ADFA3DC3}" type="presParOf" srcId="{333A1088-737F-45CB-B68E-254E46348037}" destId="{2C702D82-9B77-49B7-9568-BB8EB47C3372}" srcOrd="3" destOrd="0" presId="urn:microsoft.com/office/officeart/2005/8/layout/target3"/>
    <dgm:cxn modelId="{E37F3378-6684-431A-98BD-115E185425D5}" type="presParOf" srcId="{333A1088-737F-45CB-B68E-254E46348037}" destId="{A52A0455-90FF-4808-ABD0-F02540D31D5A}" srcOrd="4" destOrd="0" presId="urn:microsoft.com/office/officeart/2005/8/layout/target3"/>
    <dgm:cxn modelId="{F089B995-9458-4D3C-818E-A5D1D539333C}" type="presParOf" srcId="{333A1088-737F-45CB-B68E-254E46348037}" destId="{6140AFEC-043D-4C43-A2F9-D0F5331DF3A3}" srcOrd="5" destOrd="0" presId="urn:microsoft.com/office/officeart/2005/8/layout/target3"/>
    <dgm:cxn modelId="{0339644D-B8A1-4A3C-818E-5F323F3BF764}" type="presParOf" srcId="{333A1088-737F-45CB-B68E-254E46348037}" destId="{9358AC05-5D7D-4327-9F80-1AD486AEA664}" srcOrd="6" destOrd="0" presId="urn:microsoft.com/office/officeart/2005/8/layout/target3"/>
    <dgm:cxn modelId="{9F72B601-480D-4079-8998-49949452B856}" type="presParOf" srcId="{333A1088-737F-45CB-B68E-254E46348037}" destId="{313FC574-E1CD-4FB4-B054-0B805CE0447D}" srcOrd="7" destOrd="0" presId="urn:microsoft.com/office/officeart/2005/8/layout/target3"/>
    <dgm:cxn modelId="{7704F892-F6BC-4FD1-AB16-8F93EA991455}" type="presParOf" srcId="{333A1088-737F-45CB-B68E-254E46348037}" destId="{619D679B-A015-4ECF-8348-D1034C574F40}" srcOrd="8" destOrd="0" presId="urn:microsoft.com/office/officeart/2005/8/layout/target3"/>
    <dgm:cxn modelId="{2B27FAAD-6486-4E84-B5C2-D89ACFC56BB3}" type="presParOf" srcId="{333A1088-737F-45CB-B68E-254E46348037}" destId="{322283A8-4A27-4CDA-BAE3-F381106A9174}" srcOrd="9" destOrd="0" presId="urn:microsoft.com/office/officeart/2005/8/layout/target3"/>
    <dgm:cxn modelId="{5C27FB0D-42FB-450F-ACF9-1AF29DB913B7}" type="presParOf" srcId="{333A1088-737F-45CB-B68E-254E46348037}" destId="{FFC9F71D-1B4F-4AD9-A4A6-86ADEFC8AF5C}" srcOrd="10" destOrd="0" presId="urn:microsoft.com/office/officeart/2005/8/layout/target3"/>
    <dgm:cxn modelId="{BFE6EF85-D1E2-4EA1-936F-0CDFCD502CA0}" type="presParOf" srcId="{333A1088-737F-45CB-B68E-254E46348037}" destId="{25B08C86-7E15-44DC-BE7F-FFB55DD49D12}" srcOrd="11" destOrd="0" presId="urn:microsoft.com/office/officeart/2005/8/layout/target3"/>
    <dgm:cxn modelId="{A4408B69-CA9F-41A1-BD9A-D941E9BA95AA}" type="presParOf" srcId="{333A1088-737F-45CB-B68E-254E46348037}" destId="{7795142C-4ED3-4299-AA4F-F2DBC5BC0162}" srcOrd="12" destOrd="0" presId="urn:microsoft.com/office/officeart/2005/8/layout/target3"/>
    <dgm:cxn modelId="{BDA55D19-462A-4D75-91FA-52B411182289}" type="presParOf" srcId="{333A1088-737F-45CB-B68E-254E46348037}" destId="{5E540A0A-8795-4793-81A7-E674FBB380D4}" srcOrd="13" destOrd="0" presId="urn:microsoft.com/office/officeart/2005/8/layout/target3"/>
    <dgm:cxn modelId="{124201EA-D8EC-4FF4-A16C-04654DB875B8}" type="presParOf" srcId="{333A1088-737F-45CB-B68E-254E46348037}" destId="{4E0F7737-C415-4058-980E-2D09FF990C83}" srcOrd="14" destOrd="0" presId="urn:microsoft.com/office/officeart/2005/8/layout/target3"/>
    <dgm:cxn modelId="{9FB10029-ED7A-431D-921F-6EC4745FB697}" type="presParOf" srcId="{333A1088-737F-45CB-B68E-254E46348037}" destId="{AED2198E-93D5-4001-81B4-73124B309672}" srcOrd="15" destOrd="0" presId="urn:microsoft.com/office/officeart/2005/8/layout/target3"/>
    <dgm:cxn modelId="{2EC0FEB5-06CA-4484-9A21-D6891D4884C0}" type="presParOf" srcId="{333A1088-737F-45CB-B68E-254E46348037}" destId="{2BE915AB-18AA-4053-B92C-3BFC9ED204BB}" srcOrd="16" destOrd="0" presId="urn:microsoft.com/office/officeart/2005/8/layout/target3"/>
    <dgm:cxn modelId="{E554BE57-3F61-4BAA-A2AF-1974CB33F8E4}" type="presParOf" srcId="{333A1088-737F-45CB-B68E-254E46348037}" destId="{6BB5E863-4638-4E1D-BFDE-399D028AC4ED}" srcOrd="17" destOrd="0" presId="urn:microsoft.com/office/officeart/2005/8/layout/target3"/>
    <dgm:cxn modelId="{5549FFAA-8BF7-4EDF-BB5A-7805778A121D}" type="presParOf" srcId="{333A1088-737F-45CB-B68E-254E46348037}" destId="{5A5FFA88-C948-4069-8E93-59FA12366E83}" srcOrd="18" destOrd="0" presId="urn:microsoft.com/office/officeart/2005/8/layout/target3"/>
    <dgm:cxn modelId="{32E82F9F-1E69-423F-AC41-46C6C08F03E2}" type="presParOf" srcId="{333A1088-737F-45CB-B68E-254E46348037}" destId="{927FF0E9-1A63-489E-A722-C7DA86803AD4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Marie </a:t>
          </a:r>
          <a:r>
            <a:rPr lang="cs-CZ" sz="2000" kern="1200" dirty="0" err="1" smtClean="0"/>
            <a:t>Adamíková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VY_32_INOVACE_15: Čtení 2. 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Sníh a sněženka-  Marie Kavková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5E540A0A-8795-4793-81A7-E674FBB380D4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0F7737-C415-4058-980E-2D09FF990C83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ČíSLO</a:t>
          </a:r>
          <a:r>
            <a:rPr lang="cs-CZ" sz="2000" kern="1200" dirty="0" smtClean="0"/>
            <a:t>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27278-6C5F-4D74-829F-ABF52B84776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F349-A22E-4F53-9563-CFA237E0F0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27278-6C5F-4D74-829F-ABF52B84776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F349-A22E-4F53-9563-CFA237E0F0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27278-6C5F-4D74-829F-ABF52B84776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F349-A22E-4F53-9563-CFA237E0F0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27278-6C5F-4D74-829F-ABF52B84776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F349-A22E-4F53-9563-CFA237E0F0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27278-6C5F-4D74-829F-ABF52B84776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F349-A22E-4F53-9563-CFA237E0F0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27278-6C5F-4D74-829F-ABF52B84776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F349-A22E-4F53-9563-CFA237E0F0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27278-6C5F-4D74-829F-ABF52B84776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F349-A22E-4F53-9563-CFA237E0F0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27278-6C5F-4D74-829F-ABF52B84776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F349-A22E-4F53-9563-CFA237E0F0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27278-6C5F-4D74-829F-ABF52B84776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F349-A22E-4F53-9563-CFA237E0F0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27278-6C5F-4D74-829F-ABF52B84776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F349-A22E-4F53-9563-CFA237E0F0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27278-6C5F-4D74-829F-ABF52B84776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F349-A22E-4F53-9563-CFA237E0F0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27278-6C5F-4D74-829F-ABF52B84776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4F349-A22E-4F53-9563-CFA237E0F07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85429234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Materiál slouží k zjištění úrovně porozumění přečtenému textu. Žákům jsou úkoly prezentovány na interaktivní tabuli a poté pracují sami v pracovních listech. Hotová práce je kontrolována společně na interaktivní tabuli.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Sníh a sněženka- Marie Kavková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  1. Jakou barvu měl sníh, když se poprvé snášel k zemi?</a:t>
            </a:r>
          </a:p>
          <a:p>
            <a:pPr>
              <a:buNone/>
            </a:pPr>
            <a:r>
              <a:rPr lang="cs-CZ" dirty="0" smtClean="0"/>
              <a:t>    ____________________________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2. Doplň barvy, o které sníh prosil: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trávu o  _______________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blatouch o  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/>
              <a:t>pomněnku </a:t>
            </a:r>
            <a:r>
              <a:rPr lang="cs-CZ" dirty="0" smtClean="0"/>
              <a:t>o  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kartouzek o ____________</a:t>
            </a:r>
            <a:endParaRPr lang="cs-CZ" dirty="0"/>
          </a:p>
        </p:txBody>
      </p:sp>
      <p:pic>
        <p:nvPicPr>
          <p:cNvPr id="1029" name="Picture 5" descr="C:\Users\08GP\AppData\Local\Microsoft\Windows\Temporary Internet Files\Content.IE5\DE4CGPLA\MC90044212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18553" y="3717032"/>
            <a:ext cx="2941877" cy="24103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3. Najdi a doplň větu: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Tak sníh zatrpkl, na všechny květy zanevřel,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___________________________________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___________________________________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   4. Jakou barvu a od koho sníh nakonec dostal?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_________________________________ 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5. Co sníh daroval na oplátku?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_____________________________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6. Opiš poslední dvě věty z úryvku: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____________________________________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____________________________________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____________________________________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7. Nakresli květinu, která sníh obdarovala svou barvou.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Výsledky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1. </a:t>
            </a:r>
            <a:r>
              <a:rPr lang="cs-CZ" dirty="0" smtClean="0">
                <a:solidFill>
                  <a:srgbClr val="FF0000"/>
                </a:solidFill>
              </a:rPr>
              <a:t>nijakou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2. trávu o </a:t>
            </a:r>
            <a:r>
              <a:rPr lang="cs-CZ" dirty="0" smtClean="0">
                <a:solidFill>
                  <a:srgbClr val="FF0000"/>
                </a:solidFill>
              </a:rPr>
              <a:t>zelenou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blatouch o </a:t>
            </a:r>
            <a:r>
              <a:rPr lang="cs-CZ" dirty="0" smtClean="0">
                <a:solidFill>
                  <a:srgbClr val="FF0000"/>
                </a:solidFill>
              </a:rPr>
              <a:t>žlutou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</a:t>
            </a:r>
            <a:r>
              <a:rPr lang="cs-CZ" dirty="0" smtClean="0"/>
              <a:t>pomněnku </a:t>
            </a:r>
            <a:r>
              <a:rPr lang="cs-CZ" dirty="0" smtClean="0"/>
              <a:t>o </a:t>
            </a:r>
            <a:r>
              <a:rPr lang="cs-CZ" dirty="0" smtClean="0">
                <a:solidFill>
                  <a:srgbClr val="FF0000"/>
                </a:solidFill>
              </a:rPr>
              <a:t>modrou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kartouzek o </a:t>
            </a:r>
            <a:r>
              <a:rPr lang="cs-CZ" dirty="0" smtClean="0">
                <a:solidFill>
                  <a:srgbClr val="FF0000"/>
                </a:solidFill>
              </a:rPr>
              <a:t>červenou</a:t>
            </a:r>
          </a:p>
          <a:p>
            <a:pPr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</a:t>
            </a:r>
            <a:r>
              <a:rPr lang="cs-CZ" dirty="0" smtClean="0"/>
              <a:t>3. Tak sníh zatrpkl, na všechny květy zanevřel,    </a:t>
            </a:r>
            <a:r>
              <a:rPr lang="cs-CZ" dirty="0" smtClean="0">
                <a:solidFill>
                  <a:srgbClr val="FF0000"/>
                </a:solidFill>
              </a:rPr>
              <a:t>a kdykoli se s nimi sešel, musely se bát, že je sežehne svým chladným dechem.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4. </a:t>
            </a:r>
            <a:r>
              <a:rPr lang="cs-CZ" dirty="0" smtClean="0">
                <a:solidFill>
                  <a:srgbClr val="FF0000"/>
                </a:solidFill>
              </a:rPr>
              <a:t>Bílou barvu mu darovala sněženka.</a:t>
            </a:r>
          </a:p>
          <a:p>
            <a:pPr>
              <a:buNone/>
            </a:pPr>
            <a:r>
              <a:rPr lang="cs-CZ" dirty="0" smtClean="0"/>
              <a:t>  5. </a:t>
            </a:r>
            <a:r>
              <a:rPr lang="cs-CZ" dirty="0" smtClean="0">
                <a:solidFill>
                  <a:srgbClr val="FF0000"/>
                </a:solidFill>
              </a:rPr>
              <a:t>Sníh jí daroval jméno sněženka.</a:t>
            </a:r>
            <a:endParaRPr lang="cs-CZ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  </a:t>
            </a:r>
            <a:r>
              <a:rPr lang="cs-CZ" dirty="0" smtClean="0"/>
              <a:t>6. </a:t>
            </a:r>
            <a:r>
              <a:rPr lang="cs-CZ" dirty="0" smtClean="0">
                <a:solidFill>
                  <a:srgbClr val="FF0000"/>
                </a:solidFill>
              </a:rPr>
              <a:t>Od té doby, když sněženka zazvoní bílým zvonkem na jaro, sníh jí neublíží. Poroztaje a na luka si lehne zase až na podzim.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Veškerý  text je  vytvořen autorem materiálu</a:t>
            </a:r>
          </a:p>
          <a:p>
            <a:pPr>
              <a:buNone/>
            </a:pPr>
            <a:r>
              <a:rPr lang="cs-CZ" dirty="0" smtClean="0"/>
              <a:t>   17.2.  2011.</a:t>
            </a:r>
          </a:p>
          <a:p>
            <a:pPr>
              <a:buNone/>
            </a:pPr>
            <a:r>
              <a:rPr lang="cs-CZ" dirty="0" smtClean="0"/>
              <a:t>   Obrázek otevřená galerie Microsoft Office-</a:t>
            </a:r>
          </a:p>
          <a:p>
            <a:pPr>
              <a:buNone/>
            </a:pPr>
            <a:r>
              <a:rPr lang="cs-CZ" dirty="0" smtClean="0"/>
              <a:t>    17.2. </a:t>
            </a:r>
            <a:r>
              <a:rPr lang="cs-CZ" smtClean="0"/>
              <a:t>2012.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316</Words>
  <Application>Microsoft Office PowerPoint</Application>
  <PresentationFormat>Předvádění na obrazovce (4:3)</PresentationFormat>
  <Paragraphs>44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</vt:lpstr>
      <vt:lpstr>Sníh a sněženka- Marie Kavková</vt:lpstr>
      <vt:lpstr>Snímek 4</vt:lpstr>
      <vt:lpstr>Snímek 5</vt:lpstr>
      <vt:lpstr>Snímek 6</vt:lpstr>
      <vt:lpstr>Výsledky řešení</vt:lpstr>
      <vt:lpstr>Snímek 8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08GP</dc:creator>
  <cp:lastModifiedBy>08GP</cp:lastModifiedBy>
  <cp:revision>7</cp:revision>
  <dcterms:created xsi:type="dcterms:W3CDTF">2012-06-09T14:53:24Z</dcterms:created>
  <dcterms:modified xsi:type="dcterms:W3CDTF">2012-06-13T08:27:30Z</dcterms:modified>
</cp:coreProperties>
</file>