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VY_32_INOVACE_16: </a:t>
          </a:r>
          <a:r>
            <a:rPr lang="cs-CZ" sz="2000" dirty="0" smtClean="0"/>
            <a:t>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Mistr skoku pro něco- Rudolf Čechura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567AB0-93D3-4F4C-A33C-B72F76EE89F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36E74B-B54D-4C1D-94CB-736B13CA11AB}" type="presOf" srcId="{D8197B8C-B260-4A16-BDF4-0947B075E274}" destId="{25B08C86-7E15-44DC-BE7F-FFB55DD49D12}" srcOrd="0" destOrd="0" presId="urn:microsoft.com/office/officeart/2005/8/layout/target3"/>
    <dgm:cxn modelId="{B98173AD-B4CE-4EA5-855D-DCC35D90ED5C}" type="presOf" srcId="{6541F217-C5AB-40B8-85F6-BC75400AB196}" destId="{4E0F7737-C415-4058-980E-2D09FF990C83}" srcOrd="0" destOrd="0" presId="urn:microsoft.com/office/officeart/2005/8/layout/target3"/>
    <dgm:cxn modelId="{19DD2B4C-67B4-4B47-8B02-D873A82C7D64}" type="presOf" srcId="{757F3AB3-0718-4624-B441-E567A8F0AB56}" destId="{333A1088-737F-45CB-B68E-254E46348037}" srcOrd="0" destOrd="0" presId="urn:microsoft.com/office/officeart/2005/8/layout/target3"/>
    <dgm:cxn modelId="{4CF2A0D8-440D-4E75-82C8-B20B5275EB34}" type="presOf" srcId="{D1D4F407-5343-4D3F-B5B9-D407B03CAEB4}" destId="{D005CE8C-CC26-4C3E-AC11-E15060ECD759}" srcOrd="0" destOrd="0" presId="urn:microsoft.com/office/officeart/2005/8/layout/target3"/>
    <dgm:cxn modelId="{D9FF67DF-800E-4F0B-88F4-A627626EE7CA}" type="presOf" srcId="{B651F6E3-6281-48DB-9319-2AEAFDAE7572}" destId="{619D679B-A015-4ECF-8348-D1034C574F40}" srcOrd="0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EDF1DD04-E6D5-4C7E-9800-E6667D3A46AB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81A171B-EB27-40DB-8FDD-2DF7ABC876DC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987D82-551A-4EE6-9180-CC08436F419D}" type="presOf" srcId="{6541F217-C5AB-40B8-85F6-BC75400AB196}" destId="{927FF0E9-1A63-489E-A722-C7DA86803AD4}" srcOrd="1" destOrd="0" presId="urn:microsoft.com/office/officeart/2005/8/layout/target3"/>
    <dgm:cxn modelId="{6339C8D9-1033-4723-A3EB-8A8EBE86D4DC}" type="presOf" srcId="{D1B46980-6531-4606-95E6-44980827E919}" destId="{2BE915AB-18AA-4053-B92C-3BFC9ED204BB}" srcOrd="1" destOrd="0" presId="urn:microsoft.com/office/officeart/2005/8/layout/target3"/>
    <dgm:cxn modelId="{0532ECE2-5160-4E30-B548-EEF6A06142E5}" type="presOf" srcId="{B651F6E3-6281-48DB-9319-2AEAFDAE7572}" destId="{6BB5E863-4638-4E1D-BFDE-399D028AC4ED}" srcOrd="1" destOrd="0" presId="urn:microsoft.com/office/officeart/2005/8/layout/target3"/>
    <dgm:cxn modelId="{A8B95068-F42A-4A35-88B2-544DDE8679CD}" type="presParOf" srcId="{333A1088-737F-45CB-B68E-254E46348037}" destId="{F5ABB229-8D3B-4694-996A-96F23CF14429}" srcOrd="0" destOrd="0" presId="urn:microsoft.com/office/officeart/2005/8/layout/target3"/>
    <dgm:cxn modelId="{DE66E2C3-394D-4BC5-9C89-4AAD87EE4714}" type="presParOf" srcId="{333A1088-737F-45CB-B68E-254E46348037}" destId="{F41139FD-01EE-4571-8B17-4FB00FC51163}" srcOrd="1" destOrd="0" presId="urn:microsoft.com/office/officeart/2005/8/layout/target3"/>
    <dgm:cxn modelId="{9D65D46C-B2CB-485C-8ECA-5D89DBA82F4C}" type="presParOf" srcId="{333A1088-737F-45CB-B68E-254E46348037}" destId="{D005CE8C-CC26-4C3E-AC11-E15060ECD759}" srcOrd="2" destOrd="0" presId="urn:microsoft.com/office/officeart/2005/8/layout/target3"/>
    <dgm:cxn modelId="{4D0D2B65-F0D9-4C4E-9B60-AA7C459F00C8}" type="presParOf" srcId="{333A1088-737F-45CB-B68E-254E46348037}" destId="{2C702D82-9B77-49B7-9568-BB8EB47C3372}" srcOrd="3" destOrd="0" presId="urn:microsoft.com/office/officeart/2005/8/layout/target3"/>
    <dgm:cxn modelId="{3F22E4A2-120F-4770-84FF-ACF26B397510}" type="presParOf" srcId="{333A1088-737F-45CB-B68E-254E46348037}" destId="{A52A0455-90FF-4808-ABD0-F02540D31D5A}" srcOrd="4" destOrd="0" presId="urn:microsoft.com/office/officeart/2005/8/layout/target3"/>
    <dgm:cxn modelId="{5177F177-41A3-43EE-A940-5A45919B27CD}" type="presParOf" srcId="{333A1088-737F-45CB-B68E-254E46348037}" destId="{6140AFEC-043D-4C43-A2F9-D0F5331DF3A3}" srcOrd="5" destOrd="0" presId="urn:microsoft.com/office/officeart/2005/8/layout/target3"/>
    <dgm:cxn modelId="{23BDED9E-F110-47D9-8463-E30FA04D4D50}" type="presParOf" srcId="{333A1088-737F-45CB-B68E-254E46348037}" destId="{9358AC05-5D7D-4327-9F80-1AD486AEA664}" srcOrd="6" destOrd="0" presId="urn:microsoft.com/office/officeart/2005/8/layout/target3"/>
    <dgm:cxn modelId="{426AF09C-212B-4CDA-AC9F-067971309CAF}" type="presParOf" srcId="{333A1088-737F-45CB-B68E-254E46348037}" destId="{313FC574-E1CD-4FB4-B054-0B805CE0447D}" srcOrd="7" destOrd="0" presId="urn:microsoft.com/office/officeart/2005/8/layout/target3"/>
    <dgm:cxn modelId="{DDF326C0-9DDE-43F6-9B82-3481EB2120D9}" type="presParOf" srcId="{333A1088-737F-45CB-B68E-254E46348037}" destId="{619D679B-A015-4ECF-8348-D1034C574F40}" srcOrd="8" destOrd="0" presId="urn:microsoft.com/office/officeart/2005/8/layout/target3"/>
    <dgm:cxn modelId="{1F090A0E-9301-40CA-A7FC-853AFE7E22AE}" type="presParOf" srcId="{333A1088-737F-45CB-B68E-254E46348037}" destId="{322283A8-4A27-4CDA-BAE3-F381106A9174}" srcOrd="9" destOrd="0" presId="urn:microsoft.com/office/officeart/2005/8/layout/target3"/>
    <dgm:cxn modelId="{3B89CBBD-D9CA-4D8B-935D-D101E09011D4}" type="presParOf" srcId="{333A1088-737F-45CB-B68E-254E46348037}" destId="{FFC9F71D-1B4F-4AD9-A4A6-86ADEFC8AF5C}" srcOrd="10" destOrd="0" presId="urn:microsoft.com/office/officeart/2005/8/layout/target3"/>
    <dgm:cxn modelId="{EC69EC78-A40D-4C75-9D52-CC7A5C6D406A}" type="presParOf" srcId="{333A1088-737F-45CB-B68E-254E46348037}" destId="{25B08C86-7E15-44DC-BE7F-FFB55DD49D12}" srcOrd="11" destOrd="0" presId="urn:microsoft.com/office/officeart/2005/8/layout/target3"/>
    <dgm:cxn modelId="{2599BBC9-3183-42BE-AF0C-6A8766C65620}" type="presParOf" srcId="{333A1088-737F-45CB-B68E-254E46348037}" destId="{7795142C-4ED3-4299-AA4F-F2DBC5BC0162}" srcOrd="12" destOrd="0" presId="urn:microsoft.com/office/officeart/2005/8/layout/target3"/>
    <dgm:cxn modelId="{03A20F24-C0D1-4FB5-AFE3-B97A9801B072}" type="presParOf" srcId="{333A1088-737F-45CB-B68E-254E46348037}" destId="{5E540A0A-8795-4793-81A7-E674FBB380D4}" srcOrd="13" destOrd="0" presId="urn:microsoft.com/office/officeart/2005/8/layout/target3"/>
    <dgm:cxn modelId="{9FACE301-EA5F-4DF9-81DF-D52866061028}" type="presParOf" srcId="{333A1088-737F-45CB-B68E-254E46348037}" destId="{4E0F7737-C415-4058-980E-2D09FF990C83}" srcOrd="14" destOrd="0" presId="urn:microsoft.com/office/officeart/2005/8/layout/target3"/>
    <dgm:cxn modelId="{122AAF63-740B-4A58-85A8-A1D79DE11500}" type="presParOf" srcId="{333A1088-737F-45CB-B68E-254E46348037}" destId="{AED2198E-93D5-4001-81B4-73124B309672}" srcOrd="15" destOrd="0" presId="urn:microsoft.com/office/officeart/2005/8/layout/target3"/>
    <dgm:cxn modelId="{0B856290-69F3-4673-8DD4-25D3994EA177}" type="presParOf" srcId="{333A1088-737F-45CB-B68E-254E46348037}" destId="{2BE915AB-18AA-4053-B92C-3BFC9ED204BB}" srcOrd="16" destOrd="0" presId="urn:microsoft.com/office/officeart/2005/8/layout/target3"/>
    <dgm:cxn modelId="{B53F1795-1A74-48ED-B8F7-2B2966D7D47E}" type="presParOf" srcId="{333A1088-737F-45CB-B68E-254E46348037}" destId="{6BB5E863-4638-4E1D-BFDE-399D028AC4ED}" srcOrd="17" destOrd="0" presId="urn:microsoft.com/office/officeart/2005/8/layout/target3"/>
    <dgm:cxn modelId="{27B64691-0E2A-4627-A558-2DC4EF61E777}" type="presParOf" srcId="{333A1088-737F-45CB-B68E-254E46348037}" destId="{5A5FFA88-C948-4069-8E93-59FA12366E83}" srcOrd="18" destOrd="0" presId="urn:microsoft.com/office/officeart/2005/8/layout/target3"/>
    <dgm:cxn modelId="{66A36549-1727-4037-9B9B-44339564AA51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VY_32_INOVACE_16: </a:t>
          </a:r>
          <a:r>
            <a:rPr lang="cs-CZ" sz="2000" kern="1200" dirty="0" smtClean="0"/>
            <a:t>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Mistr skoku pro něco- Rudolf Čechura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C8AA7-A169-40B9-AA16-9E94309498E6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7571E-2458-48D4-937A-B4E6AA9EFC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 Materiál </a:t>
            </a:r>
            <a:r>
              <a:rPr lang="cs-CZ" dirty="0" smtClean="0"/>
              <a:t>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Mistr skoku pro něco- Rudolf Čechura</a:t>
            </a:r>
            <a:b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1. Jakou hru hrál tatínek s Fíkem na zahradě?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Co si připevnil Fík na zadní nohy?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3. Najdi v textu a doplň větu: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Fík popadl trafiku ___________________</a:t>
            </a:r>
          </a:p>
          <a:p>
            <a:pPr>
              <a:buNone/>
            </a:pPr>
            <a:r>
              <a:rPr lang="cs-CZ" dirty="0" smtClean="0"/>
              <a:t>    __________________________________</a:t>
            </a:r>
          </a:p>
          <a:p>
            <a:pPr>
              <a:buNone/>
            </a:pPr>
            <a:r>
              <a:rPr lang="cs-CZ" dirty="0" smtClean="0"/>
              <a:t>    __________________________________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4.Opiš větu, kterou řekl tatínek </a:t>
            </a:r>
            <a:r>
              <a:rPr lang="cs-CZ" dirty="0" err="1" smtClean="0"/>
              <a:t>Fíkovi</a:t>
            </a:r>
            <a:r>
              <a:rPr lang="cs-CZ" dirty="0" smtClean="0"/>
              <a:t> na konci prázdnin: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5. Co dostal Fík, když se stal mistrem světa?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6. Nakresli </a:t>
            </a:r>
            <a:r>
              <a:rPr lang="cs-CZ" dirty="0" err="1" smtClean="0"/>
              <a:t>Fíka</a:t>
            </a:r>
            <a:r>
              <a:rPr lang="cs-CZ" dirty="0" smtClean="0"/>
              <a:t>, jak skáče pro noviny.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>
                <a:solidFill>
                  <a:srgbClr val="FF0000"/>
                </a:solidFill>
              </a:rPr>
              <a:t>dámu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2.</a:t>
            </a:r>
            <a:r>
              <a:rPr lang="cs-CZ" dirty="0" smtClean="0">
                <a:solidFill>
                  <a:srgbClr val="FF0000"/>
                </a:solidFill>
              </a:rPr>
              <a:t> péra z kanape po babičce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3. Fík popadl trafiku</a:t>
            </a:r>
            <a:r>
              <a:rPr lang="cs-CZ" dirty="0" smtClean="0">
                <a:solidFill>
                  <a:srgbClr val="FF0000"/>
                </a:solidFill>
              </a:rPr>
              <a:t>, mocně se odrazil a přistál opět doma na zahrádce, zrovna u tatínkova lehátka.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4. </a:t>
            </a:r>
            <a:r>
              <a:rPr lang="cs-CZ" dirty="0" smtClean="0">
                <a:solidFill>
                  <a:srgbClr val="FF0000"/>
                </a:solidFill>
              </a:rPr>
              <a:t>Fíku skoč k babičce pro </a:t>
            </a:r>
            <a:r>
              <a:rPr lang="cs-CZ" dirty="0" err="1" smtClean="0">
                <a:solidFill>
                  <a:srgbClr val="FF0000"/>
                </a:solidFill>
              </a:rPr>
              <a:t>Áju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5.</a:t>
            </a:r>
            <a:r>
              <a:rPr lang="cs-CZ" dirty="0" smtClean="0">
                <a:solidFill>
                  <a:srgbClr val="FF0000"/>
                </a:solidFill>
              </a:rPr>
              <a:t> medaili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</a:t>
            </a:r>
            <a:r>
              <a:rPr lang="cs-CZ" dirty="0" smtClean="0"/>
              <a:t>11.3. 2011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221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Mistr skoku pro něco- Rudolf Čechura </vt:lpstr>
      <vt:lpstr>Snímek 4</vt:lpstr>
      <vt:lpstr>Snímek 5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2</cp:revision>
  <dcterms:created xsi:type="dcterms:W3CDTF">2012-06-09T15:53:31Z</dcterms:created>
  <dcterms:modified xsi:type="dcterms:W3CDTF">2012-06-09T16:13:07Z</dcterms:modified>
</cp:coreProperties>
</file>