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2" r:id="rId5"/>
    <p:sldId id="263" r:id="rId6"/>
    <p:sldId id="264" r:id="rId7"/>
    <p:sldId id="265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5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VY_32_INOVACE_17: Čtení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Marie </a:t>
          </a:r>
          <a:r>
            <a:rPr lang="cs-CZ" sz="2000" dirty="0" err="1" smtClean="0"/>
            <a:t>Adamíková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Jak si housenka pletla kabátek- Ondřej </a:t>
          </a:r>
          <a:r>
            <a:rPr lang="cs-CZ" sz="2000" dirty="0" err="1" smtClean="0"/>
            <a:t>Sekora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6541F217-C5AB-40B8-85F6-BC75400AB196}">
      <dgm:prSet custT="1"/>
      <dgm:spPr/>
      <dgm:t>
        <a:bodyPr/>
        <a:lstStyle/>
        <a:p>
          <a:pPr algn="l" rtl="0"/>
          <a:r>
            <a:rPr lang="cs-CZ" sz="2000" dirty="0" err="1" smtClean="0"/>
            <a:t>ČíSLO</a:t>
          </a:r>
          <a:r>
            <a:rPr lang="cs-CZ" sz="2000" dirty="0" smtClean="0"/>
            <a:t> PROJEKTU: CZ.1.07/1.4.00/21.1262</a:t>
          </a:r>
          <a:endParaRPr lang="cs-CZ" sz="2000" dirty="0"/>
        </a:p>
      </dgm:t>
    </dgm:pt>
    <dgm:pt modelId="{622CAD68-CD8C-4B28-98A3-F49528078D71}" type="parTrans" cxnId="{4B02B0D6-49BA-48DC-BBDA-A0EBD0E6EC7E}">
      <dgm:prSet/>
      <dgm:spPr/>
      <dgm:t>
        <a:bodyPr/>
        <a:lstStyle/>
        <a:p>
          <a:endParaRPr lang="cs-CZ"/>
        </a:p>
      </dgm:t>
    </dgm:pt>
    <dgm:pt modelId="{8A0D47FA-2459-4D17-979E-B5D78BD4DE98}" type="sibTrans" cxnId="{4B02B0D6-49BA-48DC-BBDA-A0EBD0E6EC7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795142C-4ED3-4299-AA4F-F2DBC5BC0162}" type="pres">
      <dgm:prSet presAssocID="{6541F217-C5AB-40B8-85F6-BC75400AB196}" presName="vertSpace5" presStyleLbl="node1" presStyleIdx="3" presStyleCnt="5"/>
      <dgm:spPr/>
    </dgm:pt>
    <dgm:pt modelId="{5E540A0A-8795-4793-81A7-E674FBB380D4}" type="pres">
      <dgm:prSet presAssocID="{6541F217-C5AB-40B8-85F6-BC75400AB196}" presName="circle5" presStyleLbl="node1" presStyleIdx="4" presStyleCnt="5"/>
      <dgm:spPr/>
    </dgm:pt>
    <dgm:pt modelId="{4E0F7737-C415-4058-980E-2D09FF990C83}" type="pres">
      <dgm:prSet presAssocID="{6541F217-C5AB-40B8-85F6-BC75400AB19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7FF0E9-1A63-489E-A722-C7DA86803AD4}" type="pres">
      <dgm:prSet presAssocID="{6541F217-C5AB-40B8-85F6-BC75400AB19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B02B0D6-49BA-48DC-BBDA-A0EBD0E6EC7E}" srcId="{757F3AB3-0718-4624-B441-E567A8F0AB56}" destId="{6541F217-C5AB-40B8-85F6-BC75400AB196}" srcOrd="4" destOrd="0" parTransId="{622CAD68-CD8C-4B28-98A3-F49528078D71}" sibTransId="{8A0D47FA-2459-4D17-979E-B5D78BD4DE98}"/>
    <dgm:cxn modelId="{7B0D45AB-5CAC-4816-9518-837BFC4C6E93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BA5FCC-E511-43F5-9A9A-F3E27BA44362}" type="presOf" srcId="{D1B46980-6531-4606-95E6-44980827E919}" destId="{2BE915AB-18AA-4053-B92C-3BFC9ED204BB}" srcOrd="1" destOrd="0" presId="urn:microsoft.com/office/officeart/2005/8/layout/target3"/>
    <dgm:cxn modelId="{169A2701-3E30-4E1B-A914-16EEDC8FAD2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66F9DE3-9F22-4C41-9B09-C728C8A7EE2D}" type="presOf" srcId="{6541F217-C5AB-40B8-85F6-BC75400AB196}" destId="{927FF0E9-1A63-489E-A722-C7DA86803AD4}" srcOrd="1" destOrd="0" presId="urn:microsoft.com/office/officeart/2005/8/layout/target3"/>
    <dgm:cxn modelId="{C30E77AF-CB4F-462C-B8BD-B9F706E5717B}" type="presOf" srcId="{6541F217-C5AB-40B8-85F6-BC75400AB196}" destId="{4E0F7737-C415-4058-980E-2D09FF990C83}" srcOrd="0" destOrd="0" presId="urn:microsoft.com/office/officeart/2005/8/layout/target3"/>
    <dgm:cxn modelId="{0E1C831C-0DE3-4F5D-92DF-3254E7DFF3C0}" type="presOf" srcId="{B651F6E3-6281-48DB-9319-2AEAFDAE7572}" destId="{619D679B-A015-4ECF-8348-D1034C574F40}" srcOrd="0" destOrd="0" presId="urn:microsoft.com/office/officeart/2005/8/layout/target3"/>
    <dgm:cxn modelId="{C1689AB1-BE35-4398-B730-977C64FE4E0F}" type="presOf" srcId="{D8197B8C-B260-4A16-BDF4-0947B075E274}" destId="{5A5FFA88-C948-4069-8E93-59FA12366E83}" srcOrd="1" destOrd="0" presId="urn:microsoft.com/office/officeart/2005/8/layout/target3"/>
    <dgm:cxn modelId="{92A9499A-5BB4-4654-A767-9D01A07426AC}" type="presOf" srcId="{D1D4F407-5343-4D3F-B5B9-D407B03CAEB4}" destId="{AED2198E-93D5-4001-81B4-73124B309672}" srcOrd="1" destOrd="0" presId="urn:microsoft.com/office/officeart/2005/8/layout/target3"/>
    <dgm:cxn modelId="{5DC4E5C0-5F55-46BE-9A06-AC21B430A7CA}" type="presOf" srcId="{D1B46980-6531-4606-95E6-44980827E919}" destId="{6140AFEC-043D-4C43-A2F9-D0F5331DF3A3}" srcOrd="0" destOrd="0" presId="urn:microsoft.com/office/officeart/2005/8/layout/target3"/>
    <dgm:cxn modelId="{18FF7528-5260-47DD-97C8-7BC29C55EE07}" type="presOf" srcId="{D8197B8C-B260-4A16-BDF4-0947B075E274}" destId="{25B08C86-7E15-44DC-BE7F-FFB55DD49D12}" srcOrd="0" destOrd="0" presId="urn:microsoft.com/office/officeart/2005/8/layout/target3"/>
    <dgm:cxn modelId="{7130DF74-05B0-4739-AA7A-CF7501374EFF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2E33EA7-FE85-4385-98D4-F8CE546A993C}" type="presParOf" srcId="{333A1088-737F-45CB-B68E-254E46348037}" destId="{F5ABB229-8D3B-4694-996A-96F23CF14429}" srcOrd="0" destOrd="0" presId="urn:microsoft.com/office/officeart/2005/8/layout/target3"/>
    <dgm:cxn modelId="{C9C0DD1A-C558-4D72-AA36-B718B8F405DA}" type="presParOf" srcId="{333A1088-737F-45CB-B68E-254E46348037}" destId="{F41139FD-01EE-4571-8B17-4FB00FC51163}" srcOrd="1" destOrd="0" presId="urn:microsoft.com/office/officeart/2005/8/layout/target3"/>
    <dgm:cxn modelId="{BC5EB5A8-9D3A-497A-9826-16C7315F71BF}" type="presParOf" srcId="{333A1088-737F-45CB-B68E-254E46348037}" destId="{D005CE8C-CC26-4C3E-AC11-E15060ECD759}" srcOrd="2" destOrd="0" presId="urn:microsoft.com/office/officeart/2005/8/layout/target3"/>
    <dgm:cxn modelId="{1EB37838-F3C7-489D-930F-E7AE0D38C3E0}" type="presParOf" srcId="{333A1088-737F-45CB-B68E-254E46348037}" destId="{2C702D82-9B77-49B7-9568-BB8EB47C3372}" srcOrd="3" destOrd="0" presId="urn:microsoft.com/office/officeart/2005/8/layout/target3"/>
    <dgm:cxn modelId="{FBBD9736-1C04-4AEE-93C4-40C7BF910D0D}" type="presParOf" srcId="{333A1088-737F-45CB-B68E-254E46348037}" destId="{A52A0455-90FF-4808-ABD0-F02540D31D5A}" srcOrd="4" destOrd="0" presId="urn:microsoft.com/office/officeart/2005/8/layout/target3"/>
    <dgm:cxn modelId="{F4C33ABF-8B06-441F-B7C5-75F5960D9D22}" type="presParOf" srcId="{333A1088-737F-45CB-B68E-254E46348037}" destId="{6140AFEC-043D-4C43-A2F9-D0F5331DF3A3}" srcOrd="5" destOrd="0" presId="urn:microsoft.com/office/officeart/2005/8/layout/target3"/>
    <dgm:cxn modelId="{8535BE06-2072-4B8B-B842-0C2831A02BDD}" type="presParOf" srcId="{333A1088-737F-45CB-B68E-254E46348037}" destId="{9358AC05-5D7D-4327-9F80-1AD486AEA664}" srcOrd="6" destOrd="0" presId="urn:microsoft.com/office/officeart/2005/8/layout/target3"/>
    <dgm:cxn modelId="{7D0E713A-E41A-4BAF-9034-A60E22184A60}" type="presParOf" srcId="{333A1088-737F-45CB-B68E-254E46348037}" destId="{313FC574-E1CD-4FB4-B054-0B805CE0447D}" srcOrd="7" destOrd="0" presId="urn:microsoft.com/office/officeart/2005/8/layout/target3"/>
    <dgm:cxn modelId="{364B1007-A7AC-44C4-A97D-F2ED7C062C4F}" type="presParOf" srcId="{333A1088-737F-45CB-B68E-254E46348037}" destId="{619D679B-A015-4ECF-8348-D1034C574F40}" srcOrd="8" destOrd="0" presId="urn:microsoft.com/office/officeart/2005/8/layout/target3"/>
    <dgm:cxn modelId="{B16D9E30-61ED-4A81-BA79-D3C2D44EF41D}" type="presParOf" srcId="{333A1088-737F-45CB-B68E-254E46348037}" destId="{322283A8-4A27-4CDA-BAE3-F381106A9174}" srcOrd="9" destOrd="0" presId="urn:microsoft.com/office/officeart/2005/8/layout/target3"/>
    <dgm:cxn modelId="{FA13AB3E-701F-49DD-8AA3-D704683084B5}" type="presParOf" srcId="{333A1088-737F-45CB-B68E-254E46348037}" destId="{FFC9F71D-1B4F-4AD9-A4A6-86ADEFC8AF5C}" srcOrd="10" destOrd="0" presId="urn:microsoft.com/office/officeart/2005/8/layout/target3"/>
    <dgm:cxn modelId="{8F974546-D99B-45AE-B8F8-7B5F92C01B24}" type="presParOf" srcId="{333A1088-737F-45CB-B68E-254E46348037}" destId="{25B08C86-7E15-44DC-BE7F-FFB55DD49D12}" srcOrd="11" destOrd="0" presId="urn:microsoft.com/office/officeart/2005/8/layout/target3"/>
    <dgm:cxn modelId="{3E43E87F-E4EC-4FA3-8B16-6E900900685D}" type="presParOf" srcId="{333A1088-737F-45CB-B68E-254E46348037}" destId="{7795142C-4ED3-4299-AA4F-F2DBC5BC0162}" srcOrd="12" destOrd="0" presId="urn:microsoft.com/office/officeart/2005/8/layout/target3"/>
    <dgm:cxn modelId="{73463819-2857-4838-848D-67BFF12E0F3D}" type="presParOf" srcId="{333A1088-737F-45CB-B68E-254E46348037}" destId="{5E540A0A-8795-4793-81A7-E674FBB380D4}" srcOrd="13" destOrd="0" presId="urn:microsoft.com/office/officeart/2005/8/layout/target3"/>
    <dgm:cxn modelId="{E14359AE-4D41-4FA1-BCCE-DBAE2023A816}" type="presParOf" srcId="{333A1088-737F-45CB-B68E-254E46348037}" destId="{4E0F7737-C415-4058-980E-2D09FF990C83}" srcOrd="14" destOrd="0" presId="urn:microsoft.com/office/officeart/2005/8/layout/target3"/>
    <dgm:cxn modelId="{8BF37461-9E25-4798-92A5-0B808DD156C8}" type="presParOf" srcId="{333A1088-737F-45CB-B68E-254E46348037}" destId="{AED2198E-93D5-4001-81B4-73124B309672}" srcOrd="15" destOrd="0" presId="urn:microsoft.com/office/officeart/2005/8/layout/target3"/>
    <dgm:cxn modelId="{330D8FB1-F9E0-4A6E-BF14-57E5018CEE74}" type="presParOf" srcId="{333A1088-737F-45CB-B68E-254E46348037}" destId="{2BE915AB-18AA-4053-B92C-3BFC9ED204BB}" srcOrd="16" destOrd="0" presId="urn:microsoft.com/office/officeart/2005/8/layout/target3"/>
    <dgm:cxn modelId="{D26DE0C0-D271-464A-AC60-890F6FAADBB6}" type="presParOf" srcId="{333A1088-737F-45CB-B68E-254E46348037}" destId="{6BB5E863-4638-4E1D-BFDE-399D028AC4ED}" srcOrd="17" destOrd="0" presId="urn:microsoft.com/office/officeart/2005/8/layout/target3"/>
    <dgm:cxn modelId="{79B2B64F-E3D9-4A65-9BF7-31243535A3D9}" type="presParOf" srcId="{333A1088-737F-45CB-B68E-254E46348037}" destId="{5A5FFA88-C948-4069-8E93-59FA12366E83}" srcOrd="18" destOrd="0" presId="urn:microsoft.com/office/officeart/2005/8/layout/target3"/>
    <dgm:cxn modelId="{6E46789C-EB7A-40BE-9052-F9A10038B383}" type="presParOf" srcId="{333A1088-737F-45CB-B68E-254E46348037}" destId="{927FF0E9-1A63-489E-A722-C7DA86803AD4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Marie </a:t>
          </a:r>
          <a:r>
            <a:rPr lang="cs-CZ" sz="2000" kern="1200" dirty="0" err="1" smtClean="0"/>
            <a:t>Adamíková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VY_32_INOVACE_17: Čtení 2.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Jak si housenka pletla kabátek- Ondřej </a:t>
          </a:r>
          <a:r>
            <a:rPr lang="cs-CZ" sz="2000" kern="1200" dirty="0" err="1" smtClean="0"/>
            <a:t>Sekora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5E540A0A-8795-4793-81A7-E674FBB380D4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0F7737-C415-4058-980E-2D09FF990C83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ČíSLO</a:t>
          </a:r>
          <a:r>
            <a:rPr lang="cs-CZ" sz="2000" kern="1200" dirty="0" smtClean="0"/>
            <a:t>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77665-8B4E-4F64-B1B5-21D41804A22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DEE07-F877-44F3-8D5A-42019EC5D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77665-8B4E-4F64-B1B5-21D41804A22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DEE07-F877-44F3-8D5A-42019EC5D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77665-8B4E-4F64-B1B5-21D41804A22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DEE07-F877-44F3-8D5A-42019EC5D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77665-8B4E-4F64-B1B5-21D41804A22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DEE07-F877-44F3-8D5A-42019EC5D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77665-8B4E-4F64-B1B5-21D41804A22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DEE07-F877-44F3-8D5A-42019EC5D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77665-8B4E-4F64-B1B5-21D41804A22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DEE07-F877-44F3-8D5A-42019EC5D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77665-8B4E-4F64-B1B5-21D41804A22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DEE07-F877-44F3-8D5A-42019EC5D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77665-8B4E-4F64-B1B5-21D41804A22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DEE07-F877-44F3-8D5A-42019EC5D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77665-8B4E-4F64-B1B5-21D41804A22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DEE07-F877-44F3-8D5A-42019EC5D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77665-8B4E-4F64-B1B5-21D41804A22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DEE07-F877-44F3-8D5A-42019EC5D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77665-8B4E-4F64-B1B5-21D41804A22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DEE07-F877-44F3-8D5A-42019EC5D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E77665-8B4E-4F64-B1B5-21D41804A22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3DEE07-F877-44F3-8D5A-42019EC5D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542923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Materiál slouží k zjištění úrovně porozumění přečtenému textu. Žákům jsou úkoly prezentovány na interaktivní tabuli a poté pracují sami v pracovních listech. Hotová práce je kontrolována společně na interaktivní tabuli.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 fontScale="90000"/>
          </a:bodyPr>
          <a:lstStyle/>
          <a:p>
            <a:pPr algn="just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  Jak si housenka pletla kabátek-             Ondřej 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Sekora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1. Vypiš alespoň tři zvířátka, která se v textu objevila: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___________________________________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2. Doplň, která zvířátka poradila housence jakou barvu: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bílou- 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červenou </a:t>
            </a:r>
            <a:r>
              <a:rPr lang="cs-CZ" dirty="0" err="1" smtClean="0"/>
              <a:t>puntičkovanou</a:t>
            </a:r>
            <a:r>
              <a:rPr lang="cs-CZ" dirty="0" smtClean="0"/>
              <a:t>- 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žlutou černě </a:t>
            </a:r>
            <a:r>
              <a:rPr lang="cs-CZ" dirty="0" err="1" smtClean="0"/>
              <a:t>páskovnou</a:t>
            </a:r>
            <a:r>
              <a:rPr lang="cs-CZ" dirty="0" smtClean="0"/>
              <a:t>- 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zelenou měňavou- 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3. Označ, co znamená výraz – elegantní: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barevný -  vkusný – staromódní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4. Vyhledej v textu a doplň větu: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Parádivá housenka se vůbec neproměnila v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___________________________________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5. Víš, ze které knihy Ondřeje </a:t>
            </a:r>
            <a:r>
              <a:rPr lang="cs-CZ" dirty="0" err="1" smtClean="0"/>
              <a:t>Sekory</a:t>
            </a:r>
            <a:r>
              <a:rPr lang="cs-CZ" dirty="0" smtClean="0"/>
              <a:t> je úryvek?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_________________________________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6. Nakresli, v co se housenka proměnila.</a:t>
            </a:r>
            <a:endParaRPr lang="cs-CZ" dirty="0"/>
          </a:p>
        </p:txBody>
      </p:sp>
      <p:pic>
        <p:nvPicPr>
          <p:cNvPr id="1026" name="Picture 2" descr="C:\Users\08GP\AppData\Local\Microsoft\Windows\Temporary Internet Files\Content.IE5\DE4CGPLA\MC9004345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4479925"/>
            <a:ext cx="4608512" cy="23717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1. </a:t>
            </a:r>
            <a:r>
              <a:rPr lang="cs-CZ" dirty="0" smtClean="0">
                <a:solidFill>
                  <a:srgbClr val="FF0000"/>
                </a:solidFill>
              </a:rPr>
              <a:t>bělásek, cvrček, motýl </a:t>
            </a:r>
            <a:r>
              <a:rPr lang="cs-CZ" dirty="0" err="1" smtClean="0">
                <a:solidFill>
                  <a:srgbClr val="FF0000"/>
                </a:solidFill>
              </a:rPr>
              <a:t>otakárek</a:t>
            </a:r>
            <a:r>
              <a:rPr lang="cs-CZ" dirty="0" smtClean="0">
                <a:solidFill>
                  <a:srgbClr val="FF0000"/>
                </a:solidFill>
              </a:rPr>
              <a:t>,   zlatohlávek,slunéčko, komár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2. bílou-</a:t>
            </a:r>
            <a:r>
              <a:rPr lang="cs-CZ" dirty="0" smtClean="0">
                <a:solidFill>
                  <a:srgbClr val="FF0000"/>
                </a:solidFill>
              </a:rPr>
              <a:t>bělásek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</a:t>
            </a:r>
            <a:r>
              <a:rPr lang="cs-CZ" dirty="0" smtClean="0"/>
              <a:t>červenou </a:t>
            </a:r>
            <a:r>
              <a:rPr lang="cs-CZ" dirty="0" err="1" smtClean="0"/>
              <a:t>puntičkovanou</a:t>
            </a:r>
            <a:r>
              <a:rPr lang="cs-CZ" dirty="0" smtClean="0"/>
              <a:t> –</a:t>
            </a:r>
            <a:r>
              <a:rPr lang="cs-CZ" dirty="0" smtClean="0">
                <a:solidFill>
                  <a:srgbClr val="FF0000"/>
                </a:solidFill>
              </a:rPr>
              <a:t> slunéčko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</a:t>
            </a:r>
            <a:r>
              <a:rPr lang="cs-CZ" dirty="0" smtClean="0"/>
              <a:t>žlutou černě páskovanou- </a:t>
            </a:r>
            <a:r>
              <a:rPr lang="cs-CZ" dirty="0" err="1" smtClean="0">
                <a:solidFill>
                  <a:srgbClr val="FF0000"/>
                </a:solidFill>
              </a:rPr>
              <a:t>otakárek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</a:t>
            </a:r>
            <a:r>
              <a:rPr lang="cs-CZ" dirty="0" smtClean="0"/>
              <a:t>zelenou měňavou -</a:t>
            </a:r>
            <a:r>
              <a:rPr lang="cs-CZ" dirty="0" smtClean="0">
                <a:solidFill>
                  <a:srgbClr val="FF0000"/>
                </a:solidFill>
              </a:rPr>
              <a:t>zlatohlávek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3. </a:t>
            </a:r>
            <a:r>
              <a:rPr lang="cs-CZ" dirty="0" smtClean="0">
                <a:solidFill>
                  <a:srgbClr val="FF0000"/>
                </a:solidFill>
              </a:rPr>
              <a:t>vkusný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4. Parádivá housenka se vůbec neproměnila v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motýla, ale v noční můru, která lítá jen potmě.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5.</a:t>
            </a:r>
            <a:r>
              <a:rPr lang="cs-CZ" dirty="0" smtClean="0">
                <a:solidFill>
                  <a:srgbClr val="FF0000"/>
                </a:solidFill>
              </a:rPr>
              <a:t> Knížka Ferdy Mravence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Veškerý text je vytvořen autorem materiálu </a:t>
            </a:r>
            <a:r>
              <a:rPr lang="cs-CZ" dirty="0" smtClean="0"/>
              <a:t>13.3. </a:t>
            </a:r>
            <a:r>
              <a:rPr lang="cs-CZ" dirty="0" smtClean="0"/>
              <a:t>2012.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Obrázek galerie Microsoft Office- </a:t>
            </a:r>
          </a:p>
          <a:p>
            <a:pPr>
              <a:buNone/>
            </a:pPr>
            <a:r>
              <a:rPr lang="cs-CZ"/>
              <a:t> </a:t>
            </a:r>
            <a:r>
              <a:rPr lang="cs-CZ" smtClean="0"/>
              <a:t>    </a:t>
            </a:r>
            <a:r>
              <a:rPr lang="cs-CZ" smtClean="0"/>
              <a:t>13.3. </a:t>
            </a:r>
            <a:r>
              <a:rPr lang="cs-CZ" dirty="0" smtClean="0"/>
              <a:t>2012.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273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  Jak si housenka pletla kabátek-             Ondřej  Sekora</vt:lpstr>
      <vt:lpstr>Prezentace aplikace PowerPoint</vt:lpstr>
      <vt:lpstr>Prezentace aplikace PowerPoint</vt:lpstr>
      <vt:lpstr>Výsledky řešení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08GP</dc:creator>
  <cp:lastModifiedBy>Klient 1</cp:lastModifiedBy>
  <cp:revision>5</cp:revision>
  <dcterms:created xsi:type="dcterms:W3CDTF">2012-06-10T14:03:35Z</dcterms:created>
  <dcterms:modified xsi:type="dcterms:W3CDTF">2012-06-15T10:11:56Z</dcterms:modified>
</cp:coreProperties>
</file>