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VY_32_INOVACE_19: Čtení 2. 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 Mgr. Marie </a:t>
          </a:r>
          <a:r>
            <a:rPr lang="cs-CZ" sz="2000" dirty="0" err="1" smtClean="0"/>
            <a:t>Adamíková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Anička malířka- Eduard </a:t>
          </a:r>
          <a:r>
            <a:rPr lang="cs-CZ" sz="2000" dirty="0" err="1" smtClean="0"/>
            <a:t>Petiška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6541F217-C5AB-40B8-85F6-BC75400AB196}">
      <dgm:prSet custT="1"/>
      <dgm:spPr/>
      <dgm:t>
        <a:bodyPr/>
        <a:lstStyle/>
        <a:p>
          <a:pPr algn="l" rtl="0"/>
          <a:r>
            <a:rPr lang="cs-CZ" sz="2000" dirty="0" err="1" smtClean="0"/>
            <a:t>ČíSLO</a:t>
          </a:r>
          <a:r>
            <a:rPr lang="cs-CZ" sz="2000" dirty="0" smtClean="0"/>
            <a:t> PROJEKTU: CZ.1.07/1.4.00/21.1262</a:t>
          </a:r>
          <a:endParaRPr lang="cs-CZ" sz="2000" dirty="0"/>
        </a:p>
      </dgm:t>
    </dgm:pt>
    <dgm:pt modelId="{622CAD68-CD8C-4B28-98A3-F49528078D71}" type="parTrans" cxnId="{4B02B0D6-49BA-48DC-BBDA-A0EBD0E6EC7E}">
      <dgm:prSet/>
      <dgm:spPr/>
      <dgm:t>
        <a:bodyPr/>
        <a:lstStyle/>
        <a:p>
          <a:endParaRPr lang="cs-CZ"/>
        </a:p>
      </dgm:t>
    </dgm:pt>
    <dgm:pt modelId="{8A0D47FA-2459-4D17-979E-B5D78BD4DE98}" type="sibTrans" cxnId="{4B02B0D6-49BA-48DC-BBDA-A0EBD0E6EC7E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343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LinFactNeighborX="343" custLinFactNeighborY="131"/>
      <dgm:spPr/>
      <dgm:t>
        <a:bodyPr/>
        <a:lstStyle/>
        <a:p>
          <a:endParaRPr lang="cs-CZ"/>
        </a:p>
      </dgm:t>
    </dgm:pt>
    <dgm:pt modelId="{7795142C-4ED3-4299-AA4F-F2DBC5BC0162}" type="pres">
      <dgm:prSet presAssocID="{6541F217-C5AB-40B8-85F6-BC75400AB196}" presName="vertSpace5" presStyleLbl="node1" presStyleIdx="3" presStyleCnt="5"/>
      <dgm:spPr/>
    </dgm:pt>
    <dgm:pt modelId="{5E540A0A-8795-4793-81A7-E674FBB380D4}" type="pres">
      <dgm:prSet presAssocID="{6541F217-C5AB-40B8-85F6-BC75400AB196}" presName="circle5" presStyleLbl="node1" presStyleIdx="4" presStyleCnt="5"/>
      <dgm:spPr/>
    </dgm:pt>
    <dgm:pt modelId="{4E0F7737-C415-4058-980E-2D09FF990C83}" type="pres">
      <dgm:prSet presAssocID="{6541F217-C5AB-40B8-85F6-BC75400AB19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7FF0E9-1A63-489E-A722-C7DA86803AD4}" type="pres">
      <dgm:prSet presAssocID="{6541F217-C5AB-40B8-85F6-BC75400AB19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3F224F0-A3E6-45E7-9F23-BDE5A19B239D}" type="presOf" srcId="{D8197B8C-B260-4A16-BDF4-0947B075E274}" destId="{5A5FFA88-C948-4069-8E93-59FA12366E83}" srcOrd="1" destOrd="0" presId="urn:microsoft.com/office/officeart/2005/8/layout/target3"/>
    <dgm:cxn modelId="{EFACEAAA-E00C-4248-9B22-55F7E7F6C985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5FE430C-5F83-45CA-9232-B530217F3D3E}" type="presOf" srcId="{6541F217-C5AB-40B8-85F6-BC75400AB196}" destId="{4E0F7737-C415-4058-980E-2D09FF990C83}" srcOrd="0" destOrd="0" presId="urn:microsoft.com/office/officeart/2005/8/layout/target3"/>
    <dgm:cxn modelId="{4B02B0D6-49BA-48DC-BBDA-A0EBD0E6EC7E}" srcId="{757F3AB3-0718-4624-B441-E567A8F0AB56}" destId="{6541F217-C5AB-40B8-85F6-BC75400AB196}" srcOrd="4" destOrd="0" parTransId="{622CAD68-CD8C-4B28-98A3-F49528078D71}" sibTransId="{8A0D47FA-2459-4D17-979E-B5D78BD4DE98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BA9D4930-04B5-491C-9254-6AD1D0768F54}" type="presOf" srcId="{B651F6E3-6281-48DB-9319-2AEAFDAE7572}" destId="{619D679B-A015-4ECF-8348-D1034C574F40}" srcOrd="0" destOrd="0" presId="urn:microsoft.com/office/officeart/2005/8/layout/target3"/>
    <dgm:cxn modelId="{A8647D91-6E7F-4B12-A6C8-D7E754283E23}" type="presOf" srcId="{D8197B8C-B260-4A16-BDF4-0947B075E274}" destId="{25B08C86-7E15-44DC-BE7F-FFB55DD49D12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BC638BC6-10E0-4364-A326-F6E38BF1551D}" type="presOf" srcId="{D1B46980-6531-4606-95E6-44980827E919}" destId="{6140AFEC-043D-4C43-A2F9-D0F5331DF3A3}" srcOrd="0" destOrd="0" presId="urn:microsoft.com/office/officeart/2005/8/layout/target3"/>
    <dgm:cxn modelId="{3B41BD77-F362-43BF-9531-32ECED794228}" type="presOf" srcId="{D1D4F407-5343-4D3F-B5B9-D407B03CAEB4}" destId="{D005CE8C-CC26-4C3E-AC11-E15060ECD759}" srcOrd="0" destOrd="0" presId="urn:microsoft.com/office/officeart/2005/8/layout/target3"/>
    <dgm:cxn modelId="{8D1BE99E-2BFA-4ABF-A485-3C6688DB5384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6594CD9-0866-42A7-9D2D-177370F8309B}" type="presOf" srcId="{B651F6E3-6281-48DB-9319-2AEAFDAE7572}" destId="{6BB5E863-4638-4E1D-BFDE-399D028AC4ED}" srcOrd="1" destOrd="0" presId="urn:microsoft.com/office/officeart/2005/8/layout/target3"/>
    <dgm:cxn modelId="{C45F7C5B-8160-4BC2-89D4-8FB3A4374C74}" type="presOf" srcId="{6541F217-C5AB-40B8-85F6-BC75400AB196}" destId="{927FF0E9-1A63-489E-A722-C7DA86803AD4}" srcOrd="1" destOrd="0" presId="urn:microsoft.com/office/officeart/2005/8/layout/target3"/>
    <dgm:cxn modelId="{9442EF73-4A64-4731-B58D-661D78FB9CBF}" type="presOf" srcId="{D1D4F407-5343-4D3F-B5B9-D407B03CAEB4}" destId="{AED2198E-93D5-4001-81B4-73124B309672}" srcOrd="1" destOrd="0" presId="urn:microsoft.com/office/officeart/2005/8/layout/target3"/>
    <dgm:cxn modelId="{B697670E-5963-4DB6-8E8B-D62680345DF9}" type="presParOf" srcId="{333A1088-737F-45CB-B68E-254E46348037}" destId="{F5ABB229-8D3B-4694-996A-96F23CF14429}" srcOrd="0" destOrd="0" presId="urn:microsoft.com/office/officeart/2005/8/layout/target3"/>
    <dgm:cxn modelId="{13DE489B-D32B-47D5-8C5B-BA35D7F6CEF4}" type="presParOf" srcId="{333A1088-737F-45CB-B68E-254E46348037}" destId="{F41139FD-01EE-4571-8B17-4FB00FC51163}" srcOrd="1" destOrd="0" presId="urn:microsoft.com/office/officeart/2005/8/layout/target3"/>
    <dgm:cxn modelId="{EDE837CC-57F2-419A-97BC-0170E1AB1ABB}" type="presParOf" srcId="{333A1088-737F-45CB-B68E-254E46348037}" destId="{D005CE8C-CC26-4C3E-AC11-E15060ECD759}" srcOrd="2" destOrd="0" presId="urn:microsoft.com/office/officeart/2005/8/layout/target3"/>
    <dgm:cxn modelId="{5434CABA-5F2A-4C9A-BA0F-9F7E72536ED4}" type="presParOf" srcId="{333A1088-737F-45CB-B68E-254E46348037}" destId="{2C702D82-9B77-49B7-9568-BB8EB47C3372}" srcOrd="3" destOrd="0" presId="urn:microsoft.com/office/officeart/2005/8/layout/target3"/>
    <dgm:cxn modelId="{CCCB4C7E-6C4F-4830-A707-030334036520}" type="presParOf" srcId="{333A1088-737F-45CB-B68E-254E46348037}" destId="{A52A0455-90FF-4808-ABD0-F02540D31D5A}" srcOrd="4" destOrd="0" presId="urn:microsoft.com/office/officeart/2005/8/layout/target3"/>
    <dgm:cxn modelId="{187702FD-104D-45DD-B09D-E67FC35116A8}" type="presParOf" srcId="{333A1088-737F-45CB-B68E-254E46348037}" destId="{6140AFEC-043D-4C43-A2F9-D0F5331DF3A3}" srcOrd="5" destOrd="0" presId="urn:microsoft.com/office/officeart/2005/8/layout/target3"/>
    <dgm:cxn modelId="{39D13108-A647-41E2-ADE8-537816D924FF}" type="presParOf" srcId="{333A1088-737F-45CB-B68E-254E46348037}" destId="{9358AC05-5D7D-4327-9F80-1AD486AEA664}" srcOrd="6" destOrd="0" presId="urn:microsoft.com/office/officeart/2005/8/layout/target3"/>
    <dgm:cxn modelId="{8965035D-5B2C-4823-9E25-975B9D35B816}" type="presParOf" srcId="{333A1088-737F-45CB-B68E-254E46348037}" destId="{313FC574-E1CD-4FB4-B054-0B805CE0447D}" srcOrd="7" destOrd="0" presId="urn:microsoft.com/office/officeart/2005/8/layout/target3"/>
    <dgm:cxn modelId="{C776BA70-F847-4DDA-9740-53861519A026}" type="presParOf" srcId="{333A1088-737F-45CB-B68E-254E46348037}" destId="{619D679B-A015-4ECF-8348-D1034C574F40}" srcOrd="8" destOrd="0" presId="urn:microsoft.com/office/officeart/2005/8/layout/target3"/>
    <dgm:cxn modelId="{2485DEF2-C1EE-4378-BF2F-AD7626DC8DB6}" type="presParOf" srcId="{333A1088-737F-45CB-B68E-254E46348037}" destId="{322283A8-4A27-4CDA-BAE3-F381106A9174}" srcOrd="9" destOrd="0" presId="urn:microsoft.com/office/officeart/2005/8/layout/target3"/>
    <dgm:cxn modelId="{C8B9AD95-BDC5-4D6F-B819-B313AB78301D}" type="presParOf" srcId="{333A1088-737F-45CB-B68E-254E46348037}" destId="{FFC9F71D-1B4F-4AD9-A4A6-86ADEFC8AF5C}" srcOrd="10" destOrd="0" presId="urn:microsoft.com/office/officeart/2005/8/layout/target3"/>
    <dgm:cxn modelId="{84F8F1F8-2853-4FBA-8F6E-0883159D104B}" type="presParOf" srcId="{333A1088-737F-45CB-B68E-254E46348037}" destId="{25B08C86-7E15-44DC-BE7F-FFB55DD49D12}" srcOrd="11" destOrd="0" presId="urn:microsoft.com/office/officeart/2005/8/layout/target3"/>
    <dgm:cxn modelId="{71B98656-4B03-47AF-95DF-567B9A04778E}" type="presParOf" srcId="{333A1088-737F-45CB-B68E-254E46348037}" destId="{7795142C-4ED3-4299-AA4F-F2DBC5BC0162}" srcOrd="12" destOrd="0" presId="urn:microsoft.com/office/officeart/2005/8/layout/target3"/>
    <dgm:cxn modelId="{6E78C12C-F4AD-472E-A631-D49830695E20}" type="presParOf" srcId="{333A1088-737F-45CB-B68E-254E46348037}" destId="{5E540A0A-8795-4793-81A7-E674FBB380D4}" srcOrd="13" destOrd="0" presId="urn:microsoft.com/office/officeart/2005/8/layout/target3"/>
    <dgm:cxn modelId="{E7C26164-9D61-458E-8595-ECFEB3C0D305}" type="presParOf" srcId="{333A1088-737F-45CB-B68E-254E46348037}" destId="{4E0F7737-C415-4058-980E-2D09FF990C83}" srcOrd="14" destOrd="0" presId="urn:microsoft.com/office/officeart/2005/8/layout/target3"/>
    <dgm:cxn modelId="{4A39DA6C-A314-4C43-9382-D8EABDA12D14}" type="presParOf" srcId="{333A1088-737F-45CB-B68E-254E46348037}" destId="{AED2198E-93D5-4001-81B4-73124B309672}" srcOrd="15" destOrd="0" presId="urn:microsoft.com/office/officeart/2005/8/layout/target3"/>
    <dgm:cxn modelId="{E8BEBF37-DFBE-4654-89A9-11EEFCE6C3E4}" type="presParOf" srcId="{333A1088-737F-45CB-B68E-254E46348037}" destId="{2BE915AB-18AA-4053-B92C-3BFC9ED204BB}" srcOrd="16" destOrd="0" presId="urn:microsoft.com/office/officeart/2005/8/layout/target3"/>
    <dgm:cxn modelId="{B93C92CA-7466-450E-A8C6-41D87D090617}" type="presParOf" srcId="{333A1088-737F-45CB-B68E-254E46348037}" destId="{6BB5E863-4638-4E1D-BFDE-399D028AC4ED}" srcOrd="17" destOrd="0" presId="urn:microsoft.com/office/officeart/2005/8/layout/target3"/>
    <dgm:cxn modelId="{C37E10C1-2C79-440C-A983-A042E019FCAA}" type="presParOf" srcId="{333A1088-737F-45CB-B68E-254E46348037}" destId="{5A5FFA88-C948-4069-8E93-59FA12366E83}" srcOrd="18" destOrd="0" presId="urn:microsoft.com/office/officeart/2005/8/layout/target3"/>
    <dgm:cxn modelId="{ED14E6AC-EC2C-4D0F-8C43-6196CB571598}" type="presParOf" srcId="{333A1088-737F-45CB-B68E-254E46348037}" destId="{927FF0E9-1A63-489E-A722-C7DA86803AD4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 Mgr. Marie </a:t>
          </a:r>
          <a:r>
            <a:rPr lang="cs-CZ" sz="2000" kern="1200" dirty="0" err="1" smtClean="0"/>
            <a:t>Adamíková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VY_32_INOVACE_19: Čtení 2. ročník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Anička malířka- Eduard </a:t>
          </a:r>
          <a:r>
            <a:rPr lang="cs-CZ" sz="2000" kern="1200" dirty="0" err="1" smtClean="0"/>
            <a:t>Petiška</a:t>
          </a:r>
          <a:endParaRPr lang="cs-CZ" sz="2000" kern="1200" dirty="0"/>
        </a:p>
      </dsp:txBody>
      <dsp:txXfrm>
        <a:off x="1273857" y="1224137"/>
        <a:ext cx="6498543" cy="407634"/>
      </dsp:txXfrm>
    </dsp:sp>
    <dsp:sp modelId="{5E540A0A-8795-4793-81A7-E674FBB380D4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0F7737-C415-4058-980E-2D09FF990C83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err="1" smtClean="0"/>
            <a:t>ČíSLO</a:t>
          </a:r>
          <a:r>
            <a:rPr lang="cs-CZ" sz="2000" kern="1200" dirty="0" smtClean="0"/>
            <a:t> PROJEKTU: 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9969-952B-45C6-87F7-C03A59131134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CC2FC-91E8-4C22-9910-79E2CC346C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9969-952B-45C6-87F7-C03A59131134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CC2FC-91E8-4C22-9910-79E2CC346C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9969-952B-45C6-87F7-C03A59131134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CC2FC-91E8-4C22-9910-79E2CC346C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9969-952B-45C6-87F7-C03A59131134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CC2FC-91E8-4C22-9910-79E2CC346C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9969-952B-45C6-87F7-C03A59131134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CC2FC-91E8-4C22-9910-79E2CC346C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9969-952B-45C6-87F7-C03A59131134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CC2FC-91E8-4C22-9910-79E2CC346C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9969-952B-45C6-87F7-C03A59131134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CC2FC-91E8-4C22-9910-79E2CC346C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9969-952B-45C6-87F7-C03A59131134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CC2FC-91E8-4C22-9910-79E2CC346C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9969-952B-45C6-87F7-C03A59131134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CC2FC-91E8-4C22-9910-79E2CC346C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9969-952B-45C6-87F7-C03A59131134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CC2FC-91E8-4C22-9910-79E2CC346C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9969-952B-45C6-87F7-C03A59131134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CC2FC-91E8-4C22-9910-79E2CC346C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FF9969-952B-45C6-87F7-C03A59131134}" type="datetimeFigureOut">
              <a:rPr lang="cs-CZ" smtClean="0"/>
              <a:pPr/>
              <a:t>13.6.2012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8CC2FC-91E8-4C22-9910-79E2CC346C8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385429234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dirty="0" err="1" smtClean="0"/>
              <a:t>hqjhkjewrhourLFDEWRHo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 Materiál slouží k zjištění úrovně porozumění přečtenému textu. Žákům jsou úkoly prezentovány na interaktivní tabuli a poté pracují sami v pracovních listech. Hotová práce je kontrolována společně na interaktivní tabuli.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Anička malířka- Eduard </a:t>
            </a:r>
            <a:r>
              <a:rPr lang="cs-CZ" dirty="0" err="1" smtClean="0">
                <a:solidFill>
                  <a:schemeClr val="tx2">
                    <a:lumMod val="50000"/>
                  </a:schemeClr>
                </a:solidFill>
              </a:rPr>
              <a:t>Petiška</a:t>
            </a:r>
            <a:endParaRPr lang="cs-CZ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/>
              <a:t>   1. Jakou barvu měla původní kočka? Jakou barvu chtěla a jakou barvu nakonec měla?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2. Napiš všechna jména, kterými kočka Aničku oslovovala, když ji prosila:</a:t>
            </a:r>
          </a:p>
          <a:p>
            <a:pPr>
              <a:buNone/>
            </a:pPr>
            <a:r>
              <a:rPr lang="cs-CZ" dirty="0" smtClean="0"/>
              <a:t>     ____________________________________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3. Vyhledej a doplň větu: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Obarvená kočka se rozběhla _____________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____________________________________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____________________________________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4. Znáš nějakou jinou knihu Eduarda </a:t>
            </a:r>
            <a:r>
              <a:rPr lang="cs-CZ" dirty="0" err="1" smtClean="0"/>
              <a:t>Petišky</a:t>
            </a:r>
            <a:r>
              <a:rPr lang="cs-CZ" dirty="0" smtClean="0"/>
              <a:t>?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5. Nakresli Aničku a její obarvenou kočku.kočka</a:t>
            </a:r>
            <a:endParaRPr lang="cs-CZ" dirty="0"/>
          </a:p>
        </p:txBody>
      </p:sp>
      <p:pic>
        <p:nvPicPr>
          <p:cNvPr id="1030" name="Picture 6" descr="C:\Users\08GP\AppData\Local\Microsoft\Windows\Temporary Internet Files\Content.IE5\S7687CZ2\MP90044657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3429000"/>
            <a:ext cx="4160671" cy="32129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Výsledky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1. </a:t>
            </a:r>
            <a:r>
              <a:rPr lang="cs-CZ" dirty="0" smtClean="0">
                <a:solidFill>
                  <a:srgbClr val="FF0000"/>
                </a:solidFill>
              </a:rPr>
              <a:t>Měla barvu žlutou, chtěla modrou a byla zelená.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2. </a:t>
            </a:r>
            <a:r>
              <a:rPr lang="cs-CZ" dirty="0" smtClean="0">
                <a:solidFill>
                  <a:srgbClr val="FF0000"/>
                </a:solidFill>
              </a:rPr>
              <a:t>Aničko, Ančičko, </a:t>
            </a:r>
            <a:r>
              <a:rPr lang="cs-CZ" dirty="0" err="1" smtClean="0">
                <a:solidFill>
                  <a:srgbClr val="FF0000"/>
                </a:solidFill>
              </a:rPr>
              <a:t>Anduličko</a:t>
            </a:r>
            <a:r>
              <a:rPr lang="cs-CZ" dirty="0" smtClean="0">
                <a:solidFill>
                  <a:srgbClr val="FF0000"/>
                </a:solidFill>
              </a:rPr>
              <a:t>, </a:t>
            </a:r>
            <a:r>
              <a:rPr lang="cs-CZ" dirty="0" err="1" smtClean="0">
                <a:solidFill>
                  <a:srgbClr val="FF0000"/>
                </a:solidFill>
              </a:rPr>
              <a:t>Aničičinko</a:t>
            </a:r>
            <a:endParaRPr lang="cs-CZ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3. Obarvená kočka se rozběhla </a:t>
            </a:r>
            <a:r>
              <a:rPr lang="cs-CZ" dirty="0" smtClean="0">
                <a:solidFill>
                  <a:srgbClr val="FF0000"/>
                </a:solidFill>
              </a:rPr>
              <a:t>k domu, aby se v okenním skle zhlížela, jak je krásná.</a:t>
            </a:r>
          </a:p>
          <a:p>
            <a:pPr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</a:t>
            </a:r>
            <a:r>
              <a:rPr lang="cs-CZ" dirty="0" smtClean="0"/>
              <a:t>4. </a:t>
            </a:r>
            <a:r>
              <a:rPr lang="cs-CZ" dirty="0" smtClean="0">
                <a:solidFill>
                  <a:srgbClr val="FF0000"/>
                </a:solidFill>
              </a:rPr>
              <a:t>Pohádkový dědeček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 Veškerý text je vytvořen autorem materiálu </a:t>
            </a:r>
            <a:r>
              <a:rPr lang="cs-CZ" dirty="0" smtClean="0"/>
              <a:t>8.3. </a:t>
            </a:r>
            <a:r>
              <a:rPr lang="cs-CZ" dirty="0" smtClean="0"/>
              <a:t>2011.</a:t>
            </a:r>
          </a:p>
          <a:p>
            <a:pPr>
              <a:buNone/>
            </a:pPr>
            <a:r>
              <a:rPr lang="cs-CZ" dirty="0" smtClean="0"/>
              <a:t>    Obrázek otevřená galerie Microsoft Office-</a:t>
            </a:r>
          </a:p>
          <a:p>
            <a:pPr>
              <a:buNone/>
            </a:pPr>
            <a:r>
              <a:rPr lang="cs-CZ" smtClean="0"/>
              <a:t>    </a:t>
            </a:r>
            <a:r>
              <a:rPr lang="cs-CZ" smtClean="0"/>
              <a:t>8.3. </a:t>
            </a:r>
            <a:r>
              <a:rPr lang="cs-CZ" dirty="0" smtClean="0"/>
              <a:t>2011.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217</Words>
  <Application>Microsoft Office PowerPoint</Application>
  <PresentationFormat>Předvádění na obrazovce (4:3)</PresentationFormat>
  <Paragraphs>27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Anotace</vt:lpstr>
      <vt:lpstr>Anička malířka- Eduard Petiška</vt:lpstr>
      <vt:lpstr>Snímek 4</vt:lpstr>
      <vt:lpstr>Výsledky řešení</vt:lpstr>
      <vt:lpstr>Snímek 6</vt:lpstr>
      <vt:lpstr>Citace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08GP</dc:creator>
  <cp:lastModifiedBy>08GP</cp:lastModifiedBy>
  <cp:revision>4</cp:revision>
  <dcterms:created xsi:type="dcterms:W3CDTF">2012-06-10T15:34:05Z</dcterms:created>
  <dcterms:modified xsi:type="dcterms:W3CDTF">2012-06-13T08:38:49Z</dcterms:modified>
</cp:coreProperties>
</file>