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6174F6-66F2-4931-8AF6-1CFFF7CD9D6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5318CB-0BA6-4B5D-9AE4-FA5241753B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l.wikipedia.org/wiki/Plik:Talpa_europaea_MHNT_pate.jpg" TargetMode="External"/><Relationship Id="rId2" Type="http://schemas.openxmlformats.org/officeDocument/2006/relationships/hyperlink" Target="http://en.wikipedia.org/wiki/File:Talpa_europaea_MHN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Taupini%C3%A8res_-_Mole-hill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Škola: 		Základní škola a Mateřská škola, </a:t>
            </a:r>
            <a:r>
              <a:rPr lang="cs-CZ" sz="2800" dirty="0" smtClean="0"/>
              <a:t>				Kostelní </a:t>
            </a:r>
            <a:r>
              <a:rPr lang="cs-CZ" sz="2800" dirty="0"/>
              <a:t>560, </a:t>
            </a:r>
            <a:r>
              <a:rPr lang="cs-CZ" sz="2800" dirty="0" smtClean="0"/>
              <a:t>Svoboda </a:t>
            </a:r>
            <a:r>
              <a:rPr lang="cs-CZ" sz="2800" dirty="0"/>
              <a:t>n. </a:t>
            </a:r>
            <a:r>
              <a:rPr lang="cs-CZ" sz="2800" dirty="0" smtClean="0"/>
              <a:t>Úpou,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okres Trutnov </a:t>
            </a:r>
            <a:endParaRPr lang="cs-CZ" sz="2800" dirty="0"/>
          </a:p>
          <a:p>
            <a:r>
              <a:rPr lang="cs-CZ" sz="2800" dirty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/>
              <a:t>Datum:  		září 2012 </a:t>
            </a:r>
          </a:p>
          <a:p>
            <a:r>
              <a:rPr lang="cs-CZ" sz="2800" dirty="0"/>
              <a:t>Název: 		</a:t>
            </a:r>
            <a:r>
              <a:rPr lang="cs-CZ" sz="2800" dirty="0" smtClean="0"/>
              <a:t>VY_12_INOVACE_1.2.1 PRV1,2_6</a:t>
            </a:r>
          </a:p>
          <a:p>
            <a:r>
              <a:rPr lang="cs-CZ" sz="2800" dirty="0" smtClean="0"/>
              <a:t>Téma:		Krtek obecný</a:t>
            </a:r>
          </a:p>
          <a:p>
            <a:r>
              <a:rPr lang="cs-CZ" sz="2800" dirty="0" smtClean="0"/>
              <a:t>Ročník:		1. a 2.</a:t>
            </a:r>
          </a:p>
          <a:p>
            <a:r>
              <a:rPr lang="cs-CZ" sz="2800" dirty="0"/>
              <a:t>Číslo projektu:	</a:t>
            </a:r>
            <a:r>
              <a:rPr lang="cs-CZ" sz="2800" dirty="0" smtClean="0"/>
              <a:t>CZ.1.07/1.4.00/21.3068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51763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70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	</a:t>
            </a:r>
            <a:r>
              <a:rPr lang="cs-CZ" sz="2400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</a:t>
            </a:r>
            <a:r>
              <a:rPr lang="cs-CZ" sz="2400" dirty="0" smtClean="0"/>
              <a:t>.</a:t>
            </a:r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0324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Krtek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33920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Tělo krtka má tvar válečku a je pokryté jemnou, krátkou černohnědou srstí. Krátké lopatkovité přední končetiny s ostrými drápy používá k hloubení podzemních chodeb. Krtek tráví většinu života ve tmě pod zemí. Proto téměř nevidí ani neslyší. Pod zemí hledá potravu – larvy hmyzu a žížaly.</a:t>
            </a:r>
            <a:r>
              <a:rPr lang="cs-CZ" sz="2400" dirty="0"/>
              <a:t> </a:t>
            </a:r>
            <a:r>
              <a:rPr lang="cs-CZ" sz="2400" dirty="0" smtClean="0"/>
              <a:t>Je to hmyzožravec.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68621" y="3733357"/>
            <a:ext cx="12865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obr. 1</a:t>
            </a:r>
            <a:endParaRPr lang="cs-CZ" sz="1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159" y="1268760"/>
            <a:ext cx="3980897" cy="24582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103479"/>
            <a:ext cx="2370856" cy="184742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035227" y="6021288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9733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krtek bydlí?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1700808"/>
            <a:ext cx="504056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Svůj život tráví krtek pod zemí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Při hloubení chodeb vyhazuje hromádky </a:t>
            </a:r>
            <a:r>
              <a:rPr lang="cs-CZ" sz="2400" dirty="0"/>
              <a:t>zeminy </a:t>
            </a:r>
            <a:r>
              <a:rPr lang="cs-CZ" sz="2400" dirty="0" smtClean="0"/>
              <a:t>na povrch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 Známe je </a:t>
            </a:r>
            <a:r>
              <a:rPr lang="cs-CZ" sz="2400" dirty="0" smtClean="0"/>
              <a:t>pod názvem </a:t>
            </a:r>
            <a:r>
              <a:rPr lang="cs-CZ" sz="2400" dirty="0" smtClean="0"/>
              <a:t>krtince. </a:t>
            </a:r>
          </a:p>
          <a:p>
            <a:pPr marL="0" indent="0" algn="ctr">
              <a:buNone/>
            </a:pPr>
            <a:r>
              <a:rPr lang="cs-CZ" sz="2400" dirty="0" smtClean="0"/>
              <a:t>Pod </a:t>
            </a:r>
            <a:r>
              <a:rPr lang="cs-CZ" sz="2400" dirty="0" smtClean="0"/>
              <a:t>povrchem má hlavní pelíšek vystlaný suchou trávou a listím. Blízko je i spižírna s potravou na zimu. 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Na </a:t>
            </a:r>
            <a:r>
              <a:rPr lang="cs-CZ" sz="2400" dirty="0" smtClean="0"/>
              <a:t>jaře se rodí živá mláďata, která se živí mateřským mlékem. Víte, proč nemají zahradníci krtky rádi?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5408060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</a:t>
            </a:r>
            <a:r>
              <a:rPr lang="cs-CZ" sz="1400" dirty="0" smtClean="0"/>
              <a:t>obr.. 3</a:t>
            </a:r>
            <a:endParaRPr lang="cs-CZ" sz="1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84" y="1844824"/>
            <a:ext cx="2794000" cy="3548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63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750756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žije krtek?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má barvu?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má zrak?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Znáte nějaký příběh o Krtečkovi?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krtek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má ve svém pelíšku?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říká hromádkám zeminy?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1628800"/>
            <a:ext cx="439248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Většinu času žije pod zemí.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2204864"/>
            <a:ext cx="208823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černohnědou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780928"/>
            <a:ext cx="27363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Téměř nevidí.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4005064"/>
            <a:ext cx="439248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Loví  žížaly a žere  larvy  hmyzu.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4653136"/>
            <a:ext cx="32403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        Suchou  </a:t>
            </a:r>
            <a:r>
              <a:rPr lang="cs-CZ" dirty="0" smtClean="0"/>
              <a:t>trávu a listí.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5229200"/>
            <a:ext cx="18002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dirty="0" smtClean="0"/>
              <a:t>krtince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88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         	</a:t>
            </a:r>
            <a:r>
              <a:rPr lang="cs-CZ" sz="2400" smtClean="0"/>
              <a:t>		Použitý </a:t>
            </a:r>
            <a:r>
              <a:rPr lang="cs-CZ" sz="2400" dirty="0" smtClean="0"/>
              <a:t>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4162"/>
            <a:ext cx="77768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Obrázek č.1 </a:t>
            </a:r>
            <a:r>
              <a:rPr lang="cs-CZ" sz="1800" dirty="0" smtClean="0"/>
              <a:t>- </a:t>
            </a:r>
            <a:r>
              <a:rPr lang="cs-CZ" sz="1800" dirty="0"/>
              <a:t>DESCOUENS, </a:t>
            </a:r>
            <a:r>
              <a:rPr lang="cs-CZ" sz="1800" dirty="0" err="1"/>
              <a:t>Didier</a:t>
            </a:r>
            <a:r>
              <a:rPr lang="cs-CZ" sz="1800" dirty="0"/>
              <a:t>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4.2.2013]. Dostupný na WWW: </a:t>
            </a:r>
            <a:r>
              <a:rPr lang="cs-CZ" sz="1800" u="sng" dirty="0">
                <a:hlinkClick r:id="rId2"/>
              </a:rPr>
              <a:t>http://en.wikipedia.org/wiki/File:Talpa_europaea_MHNT.jpg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Obrázek </a:t>
            </a:r>
            <a:r>
              <a:rPr lang="cs-CZ" sz="1800" dirty="0" smtClean="0"/>
              <a:t>č.2 </a:t>
            </a:r>
            <a:r>
              <a:rPr lang="cs-CZ" sz="1800" dirty="0" smtClean="0"/>
              <a:t>- </a:t>
            </a:r>
            <a:r>
              <a:rPr lang="cs-CZ" sz="1800" dirty="0"/>
              <a:t>DESCOUENS, </a:t>
            </a:r>
            <a:r>
              <a:rPr lang="cs-CZ" sz="1800" dirty="0" err="1"/>
              <a:t>Didier</a:t>
            </a:r>
            <a:r>
              <a:rPr lang="cs-CZ" sz="1800" dirty="0"/>
              <a:t>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4.2.2013]. Dostupný na WWW: </a:t>
            </a:r>
            <a:r>
              <a:rPr lang="cs-CZ" sz="1800" u="sng" dirty="0">
                <a:hlinkClick r:id="rId3"/>
              </a:rPr>
              <a:t>http://pl.wikipedia.org/wiki/Plik:Talpa_europaea_MHNT_pate.jpg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Obrázek č. 3 - </a:t>
            </a:r>
            <a:r>
              <a:rPr lang="cs-CZ" sz="1800" dirty="0"/>
              <a:t>PRA.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4.2.2013]. Dostupný na WWW: </a:t>
            </a:r>
            <a:r>
              <a:rPr lang="cs-CZ" sz="1800" u="sng" dirty="0">
                <a:hlinkClick r:id="rId4"/>
              </a:rPr>
              <a:t>http://cs.wikipedia.org/wiki/Soubor:Taupini%C3%A8res_-_Mole-hills.jpg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5186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343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 anotace:</vt:lpstr>
      <vt:lpstr>      Krtek obecný</vt:lpstr>
      <vt:lpstr>Kde krtek bydlí?</vt:lpstr>
      <vt:lpstr>    Otázky:</vt:lpstr>
      <vt:lpstr>             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Metodický list</dc:title>
  <dc:creator>Hana</dc:creator>
  <cp:lastModifiedBy>Hana</cp:lastModifiedBy>
  <cp:revision>17</cp:revision>
  <dcterms:created xsi:type="dcterms:W3CDTF">2012-09-25T15:44:24Z</dcterms:created>
  <dcterms:modified xsi:type="dcterms:W3CDTF">2013-02-04T13:53:25Z</dcterms:modified>
</cp:coreProperties>
</file>