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61" r:id="rId6"/>
    <p:sldId id="260" r:id="rId7"/>
    <p:sldId id="259" r:id="rId8"/>
    <p:sldId id="262" r:id="rId9"/>
    <p:sldId id="263" r:id="rId10"/>
    <p:sldId id="264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A0A0A"/>
    <a:srgbClr val="FF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4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CEC8F28-F1FC-4C32-B08C-8FD66E200AC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EF950EED-648E-4623-8F19-A0697B2F038C}" type="parTrans" cxnId="{BCD91430-099E-4A42-9461-50A44C15C685}">
      <dgm:prSet/>
      <dgm:spPr/>
      <dgm:t>
        <a:bodyPr/>
        <a:lstStyle/>
        <a:p>
          <a:endParaRPr lang="cs-CZ"/>
        </a:p>
      </dgm:t>
    </dgm:pt>
    <dgm:pt modelId="{DAD7A7E5-51D6-4554-B0A0-CDF9F7AEBA38}" type="sibTrans" cxnId="{BCD91430-099E-4A42-9461-50A44C15C685}">
      <dgm:prSet/>
      <dgm:spPr/>
      <dgm:t>
        <a:bodyPr/>
        <a:lstStyle/>
        <a:p>
          <a:endParaRPr lang="cs-CZ"/>
        </a:p>
      </dgm:t>
    </dgm:pt>
    <dgm:pt modelId="{B01CC9B5-8A79-49EC-A1D0-1B2AB750903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VZDĚLÁVACÍ OBLAST:Jazyk a jazyková komunikace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B4662BAD-740A-4F68-8A3F-7BF47A11B5BF}" type="parTrans" cxnId="{37532DDF-AC49-4C5D-B901-E0AB33B0C58A}">
      <dgm:prSet/>
      <dgm:spPr/>
      <dgm:t>
        <a:bodyPr/>
        <a:lstStyle/>
        <a:p>
          <a:endParaRPr lang="cs-CZ"/>
        </a:p>
      </dgm:t>
    </dgm:pt>
    <dgm:pt modelId="{C7CBF15F-07BC-4098-93BD-9598D4BB2367}" type="sibTrans" cxnId="{37532DDF-AC49-4C5D-B901-E0AB33B0C58A}">
      <dgm:prSet/>
      <dgm:spPr/>
      <dgm:t>
        <a:bodyPr/>
        <a:lstStyle/>
        <a:p>
          <a:endParaRPr lang="cs-CZ"/>
        </a:p>
      </dgm:t>
    </dgm:pt>
    <dgm:pt modelId="{C4D5E7DD-E495-45CF-9848-DBBC096CD503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FF53F6E0-CC62-4FC0-9960-B56575FB3779}" type="parTrans" cxnId="{3C71AE6D-DB37-4775-A1E4-D651B2D76EDA}">
      <dgm:prSet/>
      <dgm:spPr/>
      <dgm:t>
        <a:bodyPr/>
        <a:lstStyle/>
        <a:p>
          <a:endParaRPr lang="cs-CZ"/>
        </a:p>
      </dgm:t>
    </dgm:pt>
    <dgm:pt modelId="{9C1D4037-73ED-4EAE-9493-31E7888BD531}" type="sibTrans" cxnId="{3C71AE6D-DB37-4775-A1E4-D651B2D76EDA}">
      <dgm:prSet/>
      <dgm:spPr/>
      <dgm:t>
        <a:bodyPr/>
        <a:lstStyle/>
        <a:p>
          <a:endParaRPr lang="cs-CZ"/>
        </a:p>
      </dgm:t>
    </dgm:pt>
    <dgm:pt modelId="{32295D10-E2DC-481E-86DF-36734EEA1AD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NÁZEV MATERIÁLU: VY_32_INOVACE_02_DUM č.17_</a:t>
          </a:r>
          <a:r>
            <a:rPr lang="cs-CZ" sz="1600" b="1" dirty="0" err="1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Spring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99B1FE7A-9561-4878-88FB-DF87E043B3C1}" type="parTrans" cxnId="{06889550-C16B-4794-AB6C-7CAF11732FD6}">
      <dgm:prSet/>
      <dgm:spPr/>
      <dgm:t>
        <a:bodyPr/>
        <a:lstStyle/>
        <a:p>
          <a:endParaRPr lang="cs-CZ"/>
        </a:p>
      </dgm:t>
    </dgm:pt>
    <dgm:pt modelId="{47918CC5-3958-4355-8E14-B96D80B5FCCF}" type="sibTrans" cxnId="{06889550-C16B-4794-AB6C-7CAF11732FD6}">
      <dgm:prSet/>
      <dgm:spPr/>
      <dgm:t>
        <a:bodyPr/>
        <a:lstStyle/>
        <a:p>
          <a:endParaRPr lang="cs-CZ"/>
        </a:p>
      </dgm:t>
    </dgm:pt>
    <dgm:pt modelId="{706F0FEB-4F96-4562-8276-4B9F02FC8E2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ČÍSLO MATERIÁLU: 17                                     DATUM: 5.8.2012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B612641A-66BF-4CAA-AECE-C703F6FA7790}" type="parTrans" cxnId="{A4F88B42-4618-42B1-A0D1-244EFC4F3A21}">
      <dgm:prSet/>
      <dgm:spPr/>
      <dgm:t>
        <a:bodyPr/>
        <a:lstStyle/>
        <a:p>
          <a:endParaRPr lang="cs-CZ"/>
        </a:p>
      </dgm:t>
    </dgm:pt>
    <dgm:pt modelId="{EC24449F-01BC-4B4A-8DA2-2F0423B2CC7B}" type="sibTrans" cxnId="{A4F88B42-4618-42B1-A0D1-244EFC4F3A21}">
      <dgm:prSet/>
      <dgm:spPr/>
      <dgm:t>
        <a:bodyPr/>
        <a:lstStyle/>
        <a:p>
          <a:endParaRPr lang="cs-CZ"/>
        </a:p>
      </dgm:t>
    </dgm:pt>
    <dgm:pt modelId="{4CD50802-A6B9-4729-B21F-CB29BF7FF7CF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gm:t>
    </dgm:pt>
    <dgm:pt modelId="{3471B9ED-146D-4FF9-95BB-D4751FA4BD46}" type="parTrans" cxnId="{3FFC0102-6D3A-4219-B73C-547762A8DA3D}">
      <dgm:prSet/>
      <dgm:spPr/>
      <dgm:t>
        <a:bodyPr/>
        <a:lstStyle/>
        <a:p>
          <a:endParaRPr lang="cs-CZ"/>
        </a:p>
      </dgm:t>
    </dgm:pt>
    <dgm:pt modelId="{C60FE7B5-1FF8-4D4B-8A5D-261923430A07}" type="sibTrans" cxnId="{3FFC0102-6D3A-4219-B73C-547762A8DA3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0CE00500-F59A-4406-A46F-EAFFBD871077}" type="pres">
      <dgm:prSet presAssocID="{FCEC8F28-F1FC-4C32-B08C-8FD66E200AC9}" presName="vertSpace2" presStyleLbl="node1" presStyleIdx="0" presStyleCnt="7"/>
      <dgm:spPr/>
    </dgm:pt>
    <dgm:pt modelId="{F4CC2D1E-9C7B-416A-95B3-CCC93972FD5E}" type="pres">
      <dgm:prSet presAssocID="{FCEC8F28-F1FC-4C32-B08C-8FD66E200AC9}" presName="circle2" presStyleLbl="node1" presStyleIdx="1" presStyleCnt="7"/>
      <dgm:spPr/>
    </dgm:pt>
    <dgm:pt modelId="{7A451C60-F0F9-4BB2-BC7A-F5DB9DEFAEBB}" type="pres">
      <dgm:prSet presAssocID="{FCEC8F28-F1FC-4C32-B08C-8FD66E200AC9}" presName="rect2" presStyleLbl="alignAcc1" presStyleIdx="1" presStyleCnt="7"/>
      <dgm:spPr/>
      <dgm:t>
        <a:bodyPr/>
        <a:lstStyle/>
        <a:p>
          <a:endParaRPr lang="cs-CZ"/>
        </a:p>
      </dgm:t>
    </dgm:pt>
    <dgm:pt modelId="{3685644F-EDB4-4B52-9EF8-0D54E929A48F}" type="pres">
      <dgm:prSet presAssocID="{B01CC9B5-8A79-49EC-A1D0-1B2AB7509032}" presName="vertSpace3" presStyleLbl="node1" presStyleIdx="1" presStyleCnt="7"/>
      <dgm:spPr/>
    </dgm:pt>
    <dgm:pt modelId="{DBA9CA13-30A4-4B02-9E21-2D6FA8FE9F76}" type="pres">
      <dgm:prSet presAssocID="{B01CC9B5-8A79-49EC-A1D0-1B2AB7509032}" presName="circle3" presStyleLbl="node1" presStyleIdx="2" presStyleCnt="7"/>
      <dgm:spPr/>
    </dgm:pt>
    <dgm:pt modelId="{8232802B-D69F-4BF1-968F-028EFCF205C9}" type="pres">
      <dgm:prSet presAssocID="{B01CC9B5-8A79-49EC-A1D0-1B2AB7509032}" presName="rect3" presStyleLbl="alignAcc1" presStyleIdx="2" presStyleCnt="7"/>
      <dgm:spPr/>
      <dgm:t>
        <a:bodyPr/>
        <a:lstStyle/>
        <a:p>
          <a:endParaRPr lang="cs-CZ"/>
        </a:p>
      </dgm:t>
    </dgm:pt>
    <dgm:pt modelId="{E4202F46-90FE-48C1-9A4D-B2286EDD1C46}" type="pres">
      <dgm:prSet presAssocID="{C4D5E7DD-E495-45CF-9848-DBBC096CD503}" presName="vertSpace4" presStyleLbl="node1" presStyleIdx="2" presStyleCnt="7"/>
      <dgm:spPr/>
    </dgm:pt>
    <dgm:pt modelId="{EBC14A91-DB0E-48F9-9FFC-9F945BCACD39}" type="pres">
      <dgm:prSet presAssocID="{C4D5E7DD-E495-45CF-9848-DBBC096CD503}" presName="circle4" presStyleLbl="node1" presStyleIdx="3" presStyleCnt="7"/>
      <dgm:spPr/>
    </dgm:pt>
    <dgm:pt modelId="{1B954847-DC2E-4EC9-9CA8-233CDC4F0CE3}" type="pres">
      <dgm:prSet presAssocID="{C4D5E7DD-E495-45CF-9848-DBBC096CD503}" presName="rect4" presStyleLbl="alignAcc1" presStyleIdx="3" presStyleCnt="7"/>
      <dgm:spPr/>
      <dgm:t>
        <a:bodyPr/>
        <a:lstStyle/>
        <a:p>
          <a:endParaRPr lang="cs-CZ"/>
        </a:p>
      </dgm:t>
    </dgm:pt>
    <dgm:pt modelId="{18FFBEE5-87DE-4611-B88B-6F2A89426E2A}" type="pres">
      <dgm:prSet presAssocID="{32295D10-E2DC-481E-86DF-36734EEA1AD9}" presName="vertSpace5" presStyleLbl="node1" presStyleIdx="3" presStyleCnt="7"/>
      <dgm:spPr/>
    </dgm:pt>
    <dgm:pt modelId="{2370A048-B200-4581-B11F-68D4CDB899CA}" type="pres">
      <dgm:prSet presAssocID="{32295D10-E2DC-481E-86DF-36734EEA1AD9}" presName="circle5" presStyleLbl="node1" presStyleIdx="4" presStyleCnt="7"/>
      <dgm:spPr/>
    </dgm:pt>
    <dgm:pt modelId="{BD20F643-EA63-4643-A24D-6E3DA8FFB0CD}" type="pres">
      <dgm:prSet presAssocID="{32295D10-E2DC-481E-86DF-36734EEA1AD9}" presName="rect5" presStyleLbl="alignAcc1" presStyleIdx="4" presStyleCnt="7"/>
      <dgm:spPr/>
      <dgm:t>
        <a:bodyPr/>
        <a:lstStyle/>
        <a:p>
          <a:endParaRPr lang="cs-CZ"/>
        </a:p>
      </dgm:t>
    </dgm:pt>
    <dgm:pt modelId="{B01668C3-BDC1-4FEC-96FC-8D6DAC94E0D4}" type="pres">
      <dgm:prSet presAssocID="{706F0FEB-4F96-4562-8276-4B9F02FC8E26}" presName="vertSpace6" presStyleLbl="node1" presStyleIdx="4" presStyleCnt="7"/>
      <dgm:spPr/>
    </dgm:pt>
    <dgm:pt modelId="{CF612A10-9953-4C6B-86CA-1A28EB150E5A}" type="pres">
      <dgm:prSet presAssocID="{706F0FEB-4F96-4562-8276-4B9F02FC8E26}" presName="circle6" presStyleLbl="node1" presStyleIdx="5" presStyleCnt="7"/>
      <dgm:spPr/>
    </dgm:pt>
    <dgm:pt modelId="{CF7FE51C-A75E-4BE0-A066-D3601C2524EF}" type="pres">
      <dgm:prSet presAssocID="{706F0FEB-4F96-4562-8276-4B9F02FC8E26}" presName="rect6" presStyleLbl="alignAcc1" presStyleIdx="5" presStyleCnt="7"/>
      <dgm:spPr/>
      <dgm:t>
        <a:bodyPr/>
        <a:lstStyle/>
        <a:p>
          <a:endParaRPr lang="cs-CZ"/>
        </a:p>
      </dgm:t>
    </dgm:pt>
    <dgm:pt modelId="{2DAF7906-AAA8-4C35-8A72-77DFB80FB37F}" type="pres">
      <dgm:prSet presAssocID="{4CD50802-A6B9-4729-B21F-CB29BF7FF7CF}" presName="vertSpace7" presStyleLbl="node1" presStyleIdx="5" presStyleCnt="7"/>
      <dgm:spPr/>
    </dgm:pt>
    <dgm:pt modelId="{6D324D80-1710-414E-BA13-C9999F4800E3}" type="pres">
      <dgm:prSet presAssocID="{4CD50802-A6B9-4729-B21F-CB29BF7FF7CF}" presName="circle7" presStyleLbl="node1" presStyleIdx="6" presStyleCnt="7"/>
      <dgm:spPr/>
    </dgm:pt>
    <dgm:pt modelId="{2A553405-59B7-4B35-A610-787CC7E6CBA3}" type="pres">
      <dgm:prSet presAssocID="{4CD50802-A6B9-4729-B21F-CB29BF7FF7CF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F3172D-4639-41C1-9F92-39E7AB056B03}" type="pres">
      <dgm:prSet presAssocID="{FCEC8F28-F1FC-4C32-B08C-8FD66E200A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2F113A-07BA-4664-AC3B-B7B13DE9B944}" type="pres">
      <dgm:prSet presAssocID="{B01CC9B5-8A79-49EC-A1D0-1B2AB750903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ED25BD-6310-4CE2-8C4F-CA5C090A8C21}" type="pres">
      <dgm:prSet presAssocID="{C4D5E7DD-E495-45CF-9848-DBBC096CD503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BB4054-DC16-4D2A-82B7-DBF7F7BBA4F3}" type="pres">
      <dgm:prSet presAssocID="{32295D10-E2DC-481E-86DF-36734EEA1AD9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50F846-A253-4019-83B6-2FFA36FF5F6A}" type="pres">
      <dgm:prSet presAssocID="{706F0FEB-4F96-4562-8276-4B9F02FC8E2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FF0A1F-1DB1-4F9E-BAF2-814A685A6549}" type="pres">
      <dgm:prSet presAssocID="{4CD50802-A6B9-4729-B21F-CB29BF7FF7CF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71E535-7250-4F1F-8B3B-0EFB838564A7}" type="presOf" srcId="{FCEC8F28-F1FC-4C32-B08C-8FD66E200AC9}" destId="{7A451C60-F0F9-4BB2-BC7A-F5DB9DEFAEBB}" srcOrd="0" destOrd="0" presId="urn:microsoft.com/office/officeart/2005/8/layout/target3"/>
    <dgm:cxn modelId="{3FFC0102-6D3A-4219-B73C-547762A8DA3D}" srcId="{757F3AB3-0718-4624-B441-E567A8F0AB56}" destId="{4CD50802-A6B9-4729-B21F-CB29BF7FF7CF}" srcOrd="6" destOrd="0" parTransId="{3471B9ED-146D-4FF9-95BB-D4751FA4BD46}" sibTransId="{C60FE7B5-1FF8-4D4B-8A5D-261923430A07}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BCD91430-099E-4A42-9461-50A44C15C685}" srcId="{757F3AB3-0718-4624-B441-E567A8F0AB56}" destId="{FCEC8F28-F1FC-4C32-B08C-8FD66E200AC9}" srcOrd="1" destOrd="0" parTransId="{EF950EED-648E-4623-8F19-A0697B2F038C}" sibTransId="{DAD7A7E5-51D6-4554-B0A0-CDF9F7AEBA38}"/>
    <dgm:cxn modelId="{AAC0AC58-3E7C-4E4E-BDF5-376953BC5B83}" type="presOf" srcId="{FCEC8F28-F1FC-4C32-B08C-8FD66E200AC9}" destId="{5AF3172D-4639-41C1-9F92-39E7AB056B0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7532DDF-AC49-4C5D-B901-E0AB33B0C58A}" srcId="{757F3AB3-0718-4624-B441-E567A8F0AB56}" destId="{B01CC9B5-8A79-49EC-A1D0-1B2AB7509032}" srcOrd="2" destOrd="0" parTransId="{B4662BAD-740A-4F68-8A3F-7BF47A11B5BF}" sibTransId="{C7CBF15F-07BC-4098-93BD-9598D4BB2367}"/>
    <dgm:cxn modelId="{A8F2B350-537E-4418-ACBF-31381CD5369F}" type="presOf" srcId="{706F0FEB-4F96-4562-8276-4B9F02FC8E26}" destId="{F850F846-A253-4019-83B6-2FFA36FF5F6A}" srcOrd="1" destOrd="0" presId="urn:microsoft.com/office/officeart/2005/8/layout/target3"/>
    <dgm:cxn modelId="{1B1D0804-45D6-4383-AFB1-BD12928FF209}" type="presOf" srcId="{4CD50802-A6B9-4729-B21F-CB29BF7FF7CF}" destId="{A1FF0A1F-1DB1-4F9E-BAF2-814A685A6549}" srcOrd="1" destOrd="0" presId="urn:microsoft.com/office/officeart/2005/8/layout/target3"/>
    <dgm:cxn modelId="{06889550-C16B-4794-AB6C-7CAF11732FD6}" srcId="{757F3AB3-0718-4624-B441-E567A8F0AB56}" destId="{32295D10-E2DC-481E-86DF-36734EEA1AD9}" srcOrd="4" destOrd="0" parTransId="{99B1FE7A-9561-4878-88FB-DF87E043B3C1}" sibTransId="{47918CC5-3958-4355-8E14-B96D80B5FCCF}"/>
    <dgm:cxn modelId="{02BCB814-DE3E-40EC-BC44-C53523905B64}" type="presOf" srcId="{32295D10-E2DC-481E-86DF-36734EEA1AD9}" destId="{BD20F643-EA63-4643-A24D-6E3DA8FFB0CD}" srcOrd="0" destOrd="0" presId="urn:microsoft.com/office/officeart/2005/8/layout/target3"/>
    <dgm:cxn modelId="{3C71AE6D-DB37-4775-A1E4-D651B2D76EDA}" srcId="{757F3AB3-0718-4624-B441-E567A8F0AB56}" destId="{C4D5E7DD-E495-45CF-9848-DBBC096CD503}" srcOrd="3" destOrd="0" parTransId="{FF53F6E0-CC62-4FC0-9960-B56575FB3779}" sibTransId="{9C1D4037-73ED-4EAE-9493-31E7888BD531}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BEF13E72-9BCD-42AA-94AE-7C7C5596E4FD}" type="presOf" srcId="{706F0FEB-4F96-4562-8276-4B9F02FC8E26}" destId="{CF7FE51C-A75E-4BE0-A066-D3601C2524EF}" srcOrd="0" destOrd="0" presId="urn:microsoft.com/office/officeart/2005/8/layout/target3"/>
    <dgm:cxn modelId="{1A4DE646-9EEE-4C40-B2B5-1380FB880D0D}" type="presOf" srcId="{757F3AB3-0718-4624-B441-E567A8F0AB56}" destId="{333A1088-737F-45CB-B68E-254E46348037}" srcOrd="0" destOrd="0" presId="urn:microsoft.com/office/officeart/2005/8/layout/target3"/>
    <dgm:cxn modelId="{7DE976A5-B609-43C4-8AB5-45202118CD05}" type="presOf" srcId="{D1D4F407-5343-4D3F-B5B9-D407B03CAEB4}" destId="{AED2198E-93D5-4001-81B4-73124B309672}" srcOrd="1" destOrd="0" presId="urn:microsoft.com/office/officeart/2005/8/layout/target3"/>
    <dgm:cxn modelId="{8AF56645-F55D-449F-B08A-A361230A261E}" type="presOf" srcId="{4CD50802-A6B9-4729-B21F-CB29BF7FF7CF}" destId="{2A553405-59B7-4B35-A610-787CC7E6CBA3}" srcOrd="0" destOrd="0" presId="urn:microsoft.com/office/officeart/2005/8/layout/target3"/>
    <dgm:cxn modelId="{F52D120B-C162-4843-ADF9-5054EF208A67}" type="presOf" srcId="{D1D4F407-5343-4D3F-B5B9-D407B03CAEB4}" destId="{D005CE8C-CC26-4C3E-AC11-E15060ECD759}" srcOrd="0" destOrd="0" presId="urn:microsoft.com/office/officeart/2005/8/layout/target3"/>
    <dgm:cxn modelId="{14A5D964-3E1D-43FC-BF76-7A1D50917367}" type="presOf" srcId="{B01CC9B5-8A79-49EC-A1D0-1B2AB7509032}" destId="{0E2F113A-07BA-4664-AC3B-B7B13DE9B944}" srcOrd="1" destOrd="0" presId="urn:microsoft.com/office/officeart/2005/8/layout/target3"/>
    <dgm:cxn modelId="{014177F8-DBF4-4D2D-B401-EBFFB54E8093}" type="presOf" srcId="{C4D5E7DD-E495-45CF-9848-DBBC096CD503}" destId="{1B954847-DC2E-4EC9-9CA8-233CDC4F0CE3}" srcOrd="0" destOrd="0" presId="urn:microsoft.com/office/officeart/2005/8/layout/target3"/>
    <dgm:cxn modelId="{982BEF41-2B5E-4DD8-A13F-A6DDCB2E8118}" type="presOf" srcId="{C4D5E7DD-E495-45CF-9848-DBBC096CD503}" destId="{36ED25BD-6310-4CE2-8C4F-CA5C090A8C21}" srcOrd="1" destOrd="0" presId="urn:microsoft.com/office/officeart/2005/8/layout/target3"/>
    <dgm:cxn modelId="{B8B536C0-1092-4742-BB6C-CE93BCDCFC01}" type="presOf" srcId="{B01CC9B5-8A79-49EC-A1D0-1B2AB7509032}" destId="{8232802B-D69F-4BF1-968F-028EFCF205C9}" srcOrd="0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DE22A566-AC63-4C46-922C-719AD0F9542E}" type="presOf" srcId="{32295D10-E2DC-481E-86DF-36734EEA1AD9}" destId="{3DBB4054-DC16-4D2A-82B7-DBF7F7BBA4F3}" srcOrd="1" destOrd="0" presId="urn:microsoft.com/office/officeart/2005/8/layout/target3"/>
    <dgm:cxn modelId="{A4F88B42-4618-42B1-A0D1-244EFC4F3A21}" srcId="{757F3AB3-0718-4624-B441-E567A8F0AB56}" destId="{706F0FEB-4F96-4562-8276-4B9F02FC8E26}" srcOrd="5" destOrd="0" parTransId="{B612641A-66BF-4CAA-AECE-C703F6FA7790}" sibTransId="{EC24449F-01BC-4B4A-8DA2-2F0423B2CC7B}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DBDF07FC-7A89-4B7C-A1CE-95FEA1DEF7C4}" type="presParOf" srcId="{333A1088-737F-45CB-B68E-254E46348037}" destId="{F5ABB229-8D3B-4694-996A-96F23CF14429}" srcOrd="0" destOrd="0" presId="urn:microsoft.com/office/officeart/2005/8/layout/target3"/>
    <dgm:cxn modelId="{D6C71264-77F6-41E3-B067-655A9DD4EBD6}" type="presParOf" srcId="{333A1088-737F-45CB-B68E-254E46348037}" destId="{F41139FD-01EE-4571-8B17-4FB00FC51163}" srcOrd="1" destOrd="0" presId="urn:microsoft.com/office/officeart/2005/8/layout/target3"/>
    <dgm:cxn modelId="{C1848881-EDEF-49A8-844A-112CBF6F2E0F}" type="presParOf" srcId="{333A1088-737F-45CB-B68E-254E46348037}" destId="{D005CE8C-CC26-4C3E-AC11-E15060ECD759}" srcOrd="2" destOrd="0" presId="urn:microsoft.com/office/officeart/2005/8/layout/target3"/>
    <dgm:cxn modelId="{63EDD1D3-49C2-40D9-BB44-5DFD1AE8B23A}" type="presParOf" srcId="{333A1088-737F-45CB-B68E-254E46348037}" destId="{0CE00500-F59A-4406-A46F-EAFFBD871077}" srcOrd="3" destOrd="0" presId="urn:microsoft.com/office/officeart/2005/8/layout/target3"/>
    <dgm:cxn modelId="{7D79B2DC-ACE8-4805-925F-8D92BC2122E5}" type="presParOf" srcId="{333A1088-737F-45CB-B68E-254E46348037}" destId="{F4CC2D1E-9C7B-416A-95B3-CCC93972FD5E}" srcOrd="4" destOrd="0" presId="urn:microsoft.com/office/officeart/2005/8/layout/target3"/>
    <dgm:cxn modelId="{439DAED8-7D28-4137-9A46-89E3BED6DA42}" type="presParOf" srcId="{333A1088-737F-45CB-B68E-254E46348037}" destId="{7A451C60-F0F9-4BB2-BC7A-F5DB9DEFAEBB}" srcOrd="5" destOrd="0" presId="urn:microsoft.com/office/officeart/2005/8/layout/target3"/>
    <dgm:cxn modelId="{92064AB8-B000-466A-B80E-14BBA83B5A2A}" type="presParOf" srcId="{333A1088-737F-45CB-B68E-254E46348037}" destId="{3685644F-EDB4-4B52-9EF8-0D54E929A48F}" srcOrd="6" destOrd="0" presId="urn:microsoft.com/office/officeart/2005/8/layout/target3"/>
    <dgm:cxn modelId="{FAE49DE0-CF1D-4610-A8B7-5F404800B9CB}" type="presParOf" srcId="{333A1088-737F-45CB-B68E-254E46348037}" destId="{DBA9CA13-30A4-4B02-9E21-2D6FA8FE9F76}" srcOrd="7" destOrd="0" presId="urn:microsoft.com/office/officeart/2005/8/layout/target3"/>
    <dgm:cxn modelId="{59E07845-1E87-459B-9836-9B17A1EE776F}" type="presParOf" srcId="{333A1088-737F-45CB-B68E-254E46348037}" destId="{8232802B-D69F-4BF1-968F-028EFCF205C9}" srcOrd="8" destOrd="0" presId="urn:microsoft.com/office/officeart/2005/8/layout/target3"/>
    <dgm:cxn modelId="{3A284CFE-CE53-4B5A-8079-4A18CAA04285}" type="presParOf" srcId="{333A1088-737F-45CB-B68E-254E46348037}" destId="{E4202F46-90FE-48C1-9A4D-B2286EDD1C46}" srcOrd="9" destOrd="0" presId="urn:microsoft.com/office/officeart/2005/8/layout/target3"/>
    <dgm:cxn modelId="{8E168C38-FFA0-435E-8B00-2122F4417384}" type="presParOf" srcId="{333A1088-737F-45CB-B68E-254E46348037}" destId="{EBC14A91-DB0E-48F9-9FFC-9F945BCACD39}" srcOrd="10" destOrd="0" presId="urn:microsoft.com/office/officeart/2005/8/layout/target3"/>
    <dgm:cxn modelId="{B42E4CFF-C99D-42C1-B14B-CAC8D50A7E8C}" type="presParOf" srcId="{333A1088-737F-45CB-B68E-254E46348037}" destId="{1B954847-DC2E-4EC9-9CA8-233CDC4F0CE3}" srcOrd="11" destOrd="0" presId="urn:microsoft.com/office/officeart/2005/8/layout/target3"/>
    <dgm:cxn modelId="{1079AEA1-AD41-4AB5-A6B4-1677B6948CF7}" type="presParOf" srcId="{333A1088-737F-45CB-B68E-254E46348037}" destId="{18FFBEE5-87DE-4611-B88B-6F2A89426E2A}" srcOrd="12" destOrd="0" presId="urn:microsoft.com/office/officeart/2005/8/layout/target3"/>
    <dgm:cxn modelId="{76E27D6D-6AFB-4843-A53F-5D47BCBB6043}" type="presParOf" srcId="{333A1088-737F-45CB-B68E-254E46348037}" destId="{2370A048-B200-4581-B11F-68D4CDB899CA}" srcOrd="13" destOrd="0" presId="urn:microsoft.com/office/officeart/2005/8/layout/target3"/>
    <dgm:cxn modelId="{B8BD4982-0AE6-4302-9049-60CABAA48D41}" type="presParOf" srcId="{333A1088-737F-45CB-B68E-254E46348037}" destId="{BD20F643-EA63-4643-A24D-6E3DA8FFB0CD}" srcOrd="14" destOrd="0" presId="urn:microsoft.com/office/officeart/2005/8/layout/target3"/>
    <dgm:cxn modelId="{62F6A91B-31EE-4137-8612-8BBF80CF6CA3}" type="presParOf" srcId="{333A1088-737F-45CB-B68E-254E46348037}" destId="{B01668C3-BDC1-4FEC-96FC-8D6DAC94E0D4}" srcOrd="15" destOrd="0" presId="urn:microsoft.com/office/officeart/2005/8/layout/target3"/>
    <dgm:cxn modelId="{A4919125-2E97-492E-917B-CF795778E296}" type="presParOf" srcId="{333A1088-737F-45CB-B68E-254E46348037}" destId="{CF612A10-9953-4C6B-86CA-1A28EB150E5A}" srcOrd="16" destOrd="0" presId="urn:microsoft.com/office/officeart/2005/8/layout/target3"/>
    <dgm:cxn modelId="{2279D153-A332-4065-A61B-B8051BF6AFC6}" type="presParOf" srcId="{333A1088-737F-45CB-B68E-254E46348037}" destId="{CF7FE51C-A75E-4BE0-A066-D3601C2524EF}" srcOrd="17" destOrd="0" presId="urn:microsoft.com/office/officeart/2005/8/layout/target3"/>
    <dgm:cxn modelId="{0A8D3CF7-39FE-4D96-B4CF-B49D869262BD}" type="presParOf" srcId="{333A1088-737F-45CB-B68E-254E46348037}" destId="{2DAF7906-AAA8-4C35-8A72-77DFB80FB37F}" srcOrd="18" destOrd="0" presId="urn:microsoft.com/office/officeart/2005/8/layout/target3"/>
    <dgm:cxn modelId="{D5C033EF-3EE8-493B-9B67-C5030C603A0E}" type="presParOf" srcId="{333A1088-737F-45CB-B68E-254E46348037}" destId="{6D324D80-1710-414E-BA13-C9999F4800E3}" srcOrd="19" destOrd="0" presId="urn:microsoft.com/office/officeart/2005/8/layout/target3"/>
    <dgm:cxn modelId="{4DA52D09-6564-434B-B1CE-BD0BEED7B3FB}" type="presParOf" srcId="{333A1088-737F-45CB-B68E-254E46348037}" destId="{2A553405-59B7-4B35-A610-787CC7E6CBA3}" srcOrd="20" destOrd="0" presId="urn:microsoft.com/office/officeart/2005/8/layout/target3"/>
    <dgm:cxn modelId="{C22216F9-B589-4C10-A8FE-9AB52F94281E}" type="presParOf" srcId="{333A1088-737F-45CB-B68E-254E46348037}" destId="{AED2198E-93D5-4001-81B4-73124B309672}" srcOrd="21" destOrd="0" presId="urn:microsoft.com/office/officeart/2005/8/layout/target3"/>
    <dgm:cxn modelId="{B41AEF2C-B693-4F2F-A2E9-60714A526577}" type="presParOf" srcId="{333A1088-737F-45CB-B68E-254E46348037}" destId="{5AF3172D-4639-41C1-9F92-39E7AB056B03}" srcOrd="22" destOrd="0" presId="urn:microsoft.com/office/officeart/2005/8/layout/target3"/>
    <dgm:cxn modelId="{5C20E5A8-FE9F-4D0A-857B-36A204B4D4B1}" type="presParOf" srcId="{333A1088-737F-45CB-B68E-254E46348037}" destId="{0E2F113A-07BA-4664-AC3B-B7B13DE9B944}" srcOrd="23" destOrd="0" presId="urn:microsoft.com/office/officeart/2005/8/layout/target3"/>
    <dgm:cxn modelId="{BE50B9BC-7411-4154-BAF0-F94631A5B60A}" type="presParOf" srcId="{333A1088-737F-45CB-B68E-254E46348037}" destId="{36ED25BD-6310-4CE2-8C4F-CA5C090A8C21}" srcOrd="24" destOrd="0" presId="urn:microsoft.com/office/officeart/2005/8/layout/target3"/>
    <dgm:cxn modelId="{08A09532-873E-433A-B7E9-A29E4A7C4AFD}" type="presParOf" srcId="{333A1088-737F-45CB-B68E-254E46348037}" destId="{3DBB4054-DC16-4D2A-82B7-DBF7F7BBA4F3}" srcOrd="25" destOrd="0" presId="urn:microsoft.com/office/officeart/2005/8/layout/target3"/>
    <dgm:cxn modelId="{DFF864BE-998A-49D9-AD52-B270B484E439}" type="presParOf" srcId="{333A1088-737F-45CB-B68E-254E46348037}" destId="{F850F846-A253-4019-83B6-2FFA36FF5F6A}" srcOrd="26" destOrd="0" presId="urn:microsoft.com/office/officeart/2005/8/layout/target3"/>
    <dgm:cxn modelId="{676EAE1A-C6EF-4EF3-8C7C-1BA30AE549C3}" type="presParOf" srcId="{333A1088-737F-45CB-B68E-254E46348037}" destId="{A1FF0A1F-1DB1-4F9E-BAF2-814A685A6549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F4CC2D1E-9C7B-416A-95B3-CCC93972FD5E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A451C60-F0F9-4BB2-BC7A-F5DB9DEFAEBB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DBA9CA13-30A4-4B02-9E21-2D6FA8FE9F76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232802B-D69F-4BF1-968F-028EFCF205C9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VZDĚLÁVACÍ OBLAST:Jazyk a jazyková komunikace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EBC14A91-DB0E-48F9-9FFC-9F945BCACD39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B954847-DC2E-4EC9-9CA8-233CDC4F0CE3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PRO ROČNÍK: 1. – 3.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2370A048-B200-4581-B11F-68D4CDB899CA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D20F643-EA63-4643-A24D-6E3DA8FFB0CD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NÁZEV MATERIÁLU: VY_32_INOVACE_02_DUM č.17_</a:t>
          </a:r>
          <a:r>
            <a:rPr lang="cs-CZ" sz="1600" b="1" kern="1200" dirty="0" err="1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Spring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CF612A10-9953-4C6B-86CA-1A28EB150E5A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F7FE51C-A75E-4BE0-A066-D3601C2524EF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ČÍSLO MATERIÁLU: 17                                     DATUM: 5.8.2012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6D324D80-1710-414E-BA13-C9999F4800E3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A553405-59B7-4B35-A610-787CC7E6CBA3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solidFill>
              <a:srgbClr val="0A0A0A"/>
            </a:solidFill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62548B-33E8-4569-A624-5491B2F59A82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3CDA8-9CA2-4E65-BE66-F5EC37E57E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B0C7A97-0CDA-46D0-9CF8-2958F734405D}" type="datetimeFigureOut">
              <a:rPr lang="cs-CZ" smtClean="0"/>
              <a:pPr/>
              <a:t>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D4D597D-0708-4DCB-99C4-A457775547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 spd="slow">
    <p:circl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3.png"/><Relationship Id="rId7" Type="http://schemas.openxmlformats.org/officeDocument/2006/relationships/image" Target="../media/image5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6.png"/><Relationship Id="rId4" Type="http://schemas.openxmlformats.org/officeDocument/2006/relationships/image" Target="../media/image7.png"/><Relationship Id="rId9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0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%C4%8Dern%C3%A1-jednoduch%C3%A9-obrys-%C5%BElut%C3%A1-23923/" TargetMode="External"/><Relationship Id="rId13" Type="http://schemas.openxmlformats.org/officeDocument/2006/relationships/hyperlink" Target="http://pixabay.com/cs/zv%C3%AD%C5%99ata-d%C3%ADt%C4%9B-%C4%8Dern%C3%A1-obrys-v%C3%BDkres-30705/" TargetMode="External"/><Relationship Id="rId3" Type="http://schemas.openxmlformats.org/officeDocument/2006/relationships/hyperlink" Target="http://pixabay.com/cs/d%C3%ADt%C4%9B-o%C4%8Di-%C4%8Dern%C3%A1-bez-lid%C3%A9-chlapec-29334/" TargetMode="External"/><Relationship Id="rId7" Type="http://schemas.openxmlformats.org/officeDocument/2006/relationships/hyperlink" Target="http://pixabay.com/cs/v%C3%BDkres-kv%C4%9Btina-kv%C4%9Btiny-37769/" TargetMode="External"/><Relationship Id="rId12" Type="http://schemas.openxmlformats.org/officeDocument/2006/relationships/hyperlink" Target="http://pixabay.com/cs/d%C3%ADt%C4%9B-%C5%BElut%C3%A1-pt%C3%A1k-k%C5%99%C3%ADdla-zv%C3%AD%C5%99e-46051/" TargetMode="External"/><Relationship Id="rId2" Type="http://schemas.openxmlformats.org/officeDocument/2006/relationships/hyperlink" Target="http://office.microsoft.com/cs-cz/images/results.aspx?qu=JARO&amp;ex=1" TargetMode="External"/><Relationship Id="rId16" Type="http://schemas.openxmlformats.org/officeDocument/2006/relationships/hyperlink" Target="http://www.clker.com/clipart-tulip-4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rostliny-tulip%C3%A1ny-kv%C4%9Btina-kv%C4%9Btiny-23908/" TargetMode="External"/><Relationship Id="rId11" Type="http://schemas.openxmlformats.org/officeDocument/2006/relationships/hyperlink" Target="http://office.microsoft.com/cs-cz/images/results.aspx?qu=ku%C5%99e&amp;ex=1" TargetMode="External"/><Relationship Id="rId5" Type="http://schemas.openxmlformats.org/officeDocument/2006/relationships/hyperlink" Target="http://pixabay.com/cs/%C4%8Dern%C3%A1-oblak-velk%C3%A9-obrys-v%C3%BDkres-40317/" TargetMode="External"/><Relationship Id="rId15" Type="http://schemas.openxmlformats.org/officeDocument/2006/relationships/hyperlink" Target="http://www.clker.com/clipart-tulip-6.html" TargetMode="External"/><Relationship Id="rId10" Type="http://schemas.openxmlformats.org/officeDocument/2006/relationships/hyperlink" Target="http://office.microsoft.com/cs-cz/images/results.aspx?qu=KOT%C4%9A&amp;ex=1" TargetMode="External"/><Relationship Id="rId4" Type="http://schemas.openxmlformats.org/officeDocument/2006/relationships/hyperlink" Target="http://pixabay.com/cs/ikona-oblak-obrys-symbol-v%C3%BDkres-37011/" TargetMode="External"/><Relationship Id="rId9" Type="http://schemas.openxmlformats.org/officeDocument/2006/relationships/hyperlink" Target="http://office.microsoft.com/cs-cz/images/results.aspx?qu=den+matek&amp;ex=1" TargetMode="External"/><Relationship Id="rId14" Type="http://schemas.openxmlformats.org/officeDocument/2006/relationships/hyperlink" Target="http://www.clker.com/clipart-purple-tulip-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611560" y="119675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465313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∆ Materiál je  určen pro 1., 2. a 3.ročník. Zařazení do výuky záleží na jazykové úrovni žáků.</a:t>
            </a:r>
          </a:p>
          <a:p>
            <a:pPr>
              <a:buNone/>
            </a:pP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∆ První část prezentace je určena k seznámení s novou slovní zásobou, k nácviku správné výslovnosti nebo k procvičování slovní zásoby (list č.3 – 7).</a:t>
            </a:r>
          </a:p>
          <a:p>
            <a:pPr>
              <a:buNone/>
            </a:pP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∆ Druhá část prezentace je určena k využití slovní zásoby – čtení slov, spojování slova a obrázku, výběr správně napsaného slova, správné použití členu a/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, nácvik psaní slov, odpovědi na otázky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2400" dirty="0" smtClean="0">
                <a:solidFill>
                  <a:srgbClr val="0A0A0A"/>
                </a:solidFill>
                <a:latin typeface="Times New Roman" pitchFamily="18" charset="0"/>
                <a:cs typeface="Times New Roman" pitchFamily="18" charset="0"/>
              </a:rPr>
              <a:t>? (list č. 8 – 10). </a:t>
            </a:r>
            <a:endParaRPr lang="cs-CZ" sz="24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∆ Materiál </a:t>
            </a:r>
            <a:r>
              <a:rPr lang="cs-CZ" sz="2400" dirty="0" smtClean="0">
                <a:solidFill>
                  <a:srgbClr val="000714"/>
                </a:solidFill>
                <a:latin typeface="Times New Roman" pitchFamily="18" charset="0"/>
                <a:cs typeface="Times New Roman" pitchFamily="18" charset="0"/>
              </a:rPr>
              <a:t>se může použít také pro specifické procvičování a výuku žáků s SPU.</a:t>
            </a:r>
            <a:endParaRPr lang="cs-CZ" sz="2400" dirty="0" smtClean="0">
              <a:solidFill>
                <a:srgbClr val="0A0A0A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3861049"/>
            <a:ext cx="8458200" cy="2016223"/>
          </a:xfrm>
        </p:spPr>
        <p:txBody>
          <a:bodyPr>
            <a:normAutofit/>
          </a:bodyPr>
          <a:lstStyle/>
          <a:p>
            <a:r>
              <a:rPr lang="cs-CZ" sz="12000" b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SPRING</a:t>
            </a:r>
            <a:endParaRPr lang="cs-CZ" sz="12000" b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6" descr="Indie,jaro,Jižní Asie,kopce,krajiny,kvést,kvetení,květiny,květy,louky,počasí,příroda,roční období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404664"/>
            <a:ext cx="3095626" cy="309562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86800" cy="61075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sun</a:t>
            </a:r>
          </a:p>
          <a:p>
            <a:pPr>
              <a:buNone/>
            </a:pP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rain</a:t>
            </a: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                 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rainbow</a:t>
            </a: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ikona, oblak, obrys, symbol, výkres, děti, slunc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620688"/>
            <a:ext cx="2748136" cy="2340210"/>
          </a:xfrm>
          <a:prstGeom prst="rect">
            <a:avLst/>
          </a:prstGeom>
          <a:noFill/>
        </p:spPr>
      </p:pic>
      <p:pic>
        <p:nvPicPr>
          <p:cNvPr id="1028" name="Picture 4" descr="dítě, oči, černá, bez, lidé, chlapec, šťastný, ki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32656"/>
            <a:ext cx="2799536" cy="2808312"/>
          </a:xfrm>
          <a:prstGeom prst="rect">
            <a:avLst/>
          </a:prstGeom>
          <a:noFill/>
        </p:spPr>
      </p:pic>
      <p:pic>
        <p:nvPicPr>
          <p:cNvPr id="15362" name="Picture 2" descr="černá, oblak, velké, obrys, výkres, kruh, bíl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501008"/>
            <a:ext cx="4968552" cy="255414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74008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kitten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puppy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chick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lamb</a:t>
            </a:r>
            <a:endParaRPr lang="cs-CZ" sz="5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latin typeface="Times New Roman" pitchFamily="18" charset="0"/>
                <a:cs typeface="Times New Roman" pitchFamily="18" charset="0"/>
              </a:rPr>
              <a:t>             </a:t>
            </a:r>
            <a:r>
              <a:rPr lang="cs-CZ" sz="5400" b="1" dirty="0" err="1" smtClean="0">
                <a:latin typeface="Times New Roman" pitchFamily="18" charset="0"/>
                <a:cs typeface="Times New Roman" pitchFamily="18" charset="0"/>
              </a:rPr>
              <a:t>duckling</a:t>
            </a:r>
            <a:endParaRPr lang="cs-CZ" sz="5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4" name="Picture 2" descr="misky,roztomilé,krmení,fotolia,přátelské,koťata,domácí mazlíčci,štěňata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5909" b="13636"/>
          <a:stretch>
            <a:fillRect/>
          </a:stretch>
        </p:blipFill>
        <p:spPr bwMode="auto">
          <a:xfrm>
            <a:off x="683568" y="908720"/>
            <a:ext cx="4176464" cy="30116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36" name="Picture 4" descr="kuřata,kuře,oříznuté fotky,oříznuté obrázky,PNG,průhledné pozadí,ptáci,Velikonoce,zvířata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261" t="16283" r="25564" b="18586"/>
          <a:stretch>
            <a:fillRect/>
          </a:stretch>
        </p:blipFill>
        <p:spPr bwMode="auto">
          <a:xfrm>
            <a:off x="6876256" y="692696"/>
            <a:ext cx="1800200" cy="22911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40" name="Picture 8" descr="dítě, žlutá, pták, křídla, zvíře, kachňátk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55576" y="4293096"/>
            <a:ext cx="1728192" cy="2086873"/>
          </a:xfrm>
          <a:prstGeom prst="rect">
            <a:avLst/>
          </a:prstGeom>
          <a:noFill/>
        </p:spPr>
      </p:pic>
      <p:pic>
        <p:nvPicPr>
          <p:cNvPr id="18442" name="Picture 10" descr="zvířata, dítě, černá, obrys, výkres, bílá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356992"/>
            <a:ext cx="2664296" cy="2851421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32656"/>
            <a:ext cx="8686800" cy="62646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flowers</a:t>
            </a: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                    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tulip</a:t>
            </a: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snowdrop</a:t>
            </a: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						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daffodil</a:t>
            </a: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rostliny, tulipány, květina, květiny, kreslený fil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908720"/>
            <a:ext cx="2549083" cy="3456384"/>
          </a:xfrm>
          <a:prstGeom prst="rect">
            <a:avLst/>
          </a:prstGeom>
          <a:noFill/>
        </p:spPr>
      </p:pic>
      <p:pic>
        <p:nvPicPr>
          <p:cNvPr id="17410" name="Picture 2" descr="výkres, květina, květiny, kreslený film, krása, rostli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340768"/>
            <a:ext cx="2291655" cy="2736304"/>
          </a:xfrm>
          <a:prstGeom prst="rect">
            <a:avLst/>
          </a:prstGeom>
          <a:noFill/>
        </p:spPr>
      </p:pic>
      <p:pic>
        <p:nvPicPr>
          <p:cNvPr id="17412" name="Picture 4" descr="černá, jednoduché, obrys, žlutá, výkres, skic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420888"/>
            <a:ext cx="1944216" cy="379359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9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60648"/>
            <a:ext cx="8686800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Easter</a:t>
            </a:r>
            <a:endParaRPr lang="cs-CZ" sz="5400" b="1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Mother</a:t>
            </a:r>
            <a:r>
              <a:rPr lang="cs-CZ" sz="5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5400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  <a:endParaRPr lang="cs-CZ" sz="5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8" descr="jaro,košíky,kuřata,kuřátka,mláďata,NVTOfficeClips,roční období,sezónní,svátky,vajíčka,Velikonoce,velikonoční košíky,velikonoční vajíčko,zvířata"/>
          <p:cNvPicPr>
            <a:picLocks noChangeAspect="1" noChangeArrowheads="1"/>
          </p:cNvPicPr>
          <p:nvPr/>
        </p:nvPicPr>
        <p:blipFill>
          <a:blip r:embed="rId2" cstate="print"/>
          <a:srcRect l="10345" r="10345"/>
          <a:stretch>
            <a:fillRect/>
          </a:stretch>
        </p:blipFill>
        <p:spPr bwMode="auto">
          <a:xfrm>
            <a:off x="467544" y="1268760"/>
            <a:ext cx="2448272" cy="308695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</p:pic>
      <p:pic>
        <p:nvPicPr>
          <p:cNvPr id="2050" name="Picture 2" descr="city,dámy,dcery,Den matek,děti,dívky,květiny,kytice,matky,srdce,ženy,zvláštní přílež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132856"/>
            <a:ext cx="3312369" cy="3312368"/>
          </a:xfrm>
          <a:prstGeom prst="rect">
            <a:avLst/>
          </a:prstGeom>
          <a:noFill/>
          <a:ln>
            <a:solidFill>
              <a:schemeClr val="tx2"/>
            </a:solidFill>
          </a:ln>
        </p:spPr>
      </p:pic>
      <p:pic>
        <p:nvPicPr>
          <p:cNvPr id="2052" name="Picture 4" descr="city,dekorace,Den matek,květinový,květiny,matky,NVTOfficeClips,poděkování,přání,přání ke Dni matek,rodiče,sentimentální,svátky,text,zprávy"/>
          <p:cNvPicPr>
            <a:picLocks noChangeAspect="1" noChangeArrowheads="1"/>
          </p:cNvPicPr>
          <p:nvPr/>
        </p:nvPicPr>
        <p:blipFill>
          <a:blip r:embed="rId4" cstate="print"/>
          <a:srcRect l="11631" r="11607"/>
          <a:stretch>
            <a:fillRect/>
          </a:stretch>
        </p:blipFill>
        <p:spPr bwMode="auto">
          <a:xfrm>
            <a:off x="6516216" y="3429000"/>
            <a:ext cx="2376264" cy="309562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64807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Přiřaď k obrázkům správná slova.</a:t>
            </a:r>
            <a:endParaRPr lang="cs-CZ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304800" y="908720"/>
            <a:ext cx="8686800" cy="59492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sun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snowdrop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Easter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     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rain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rainbow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chick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  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duckling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				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tulip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4" descr="kuřata,kuře,oříznuté fotky,oříznuté obrázky,PNG,průhledné pozadí,ptáci,Velikonoce,zvířata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261" t="16283" r="25564" b="18586"/>
          <a:stretch>
            <a:fillRect/>
          </a:stretch>
        </p:blipFill>
        <p:spPr bwMode="auto">
          <a:xfrm>
            <a:off x="7524328" y="4797152"/>
            <a:ext cx="1368152" cy="174128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Picture 2" descr="výkres, květina, květiny, kreslený film, krása, rostli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501008"/>
            <a:ext cx="1356750" cy="1620000"/>
          </a:xfrm>
          <a:prstGeom prst="rect">
            <a:avLst/>
          </a:prstGeom>
          <a:noFill/>
        </p:spPr>
      </p:pic>
      <p:pic>
        <p:nvPicPr>
          <p:cNvPr id="15" name="Picture 2" descr="černá, oblak, velké, obrys, výkres, kruh, bílá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124744"/>
            <a:ext cx="2311002" cy="1188000"/>
          </a:xfrm>
          <a:prstGeom prst="rect">
            <a:avLst/>
          </a:prstGeom>
          <a:noFill/>
        </p:spPr>
      </p:pic>
      <p:pic>
        <p:nvPicPr>
          <p:cNvPr id="16" name="Picture 4" descr="dítě, oči, černá, bez, lidé, chlapec, šťastný, ki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501008"/>
            <a:ext cx="1614935" cy="1620000"/>
          </a:xfrm>
          <a:prstGeom prst="rect">
            <a:avLst/>
          </a:prstGeom>
          <a:noFill/>
        </p:spPr>
      </p:pic>
      <p:pic>
        <p:nvPicPr>
          <p:cNvPr id="17" name="Picture 2" descr="rostliny, tulipány, květina, květiny, kreslený film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64288" y="1844824"/>
            <a:ext cx="1194750" cy="1620000"/>
          </a:xfrm>
          <a:prstGeom prst="rect">
            <a:avLst/>
          </a:prstGeom>
          <a:noFill/>
        </p:spPr>
      </p:pic>
      <p:pic>
        <p:nvPicPr>
          <p:cNvPr id="18" name="Picture 2" descr="ikona, oblak, obrys, symbol, výkres, děti, slunce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5013176"/>
            <a:ext cx="1902385" cy="1620000"/>
          </a:xfrm>
          <a:prstGeom prst="rect">
            <a:avLst/>
          </a:prstGeom>
          <a:noFill/>
        </p:spPr>
      </p:pic>
      <p:pic>
        <p:nvPicPr>
          <p:cNvPr id="19" name="Picture 8" descr="jaro,košíky,kuřata,kuřátka,mláďata,NVTOfficeClips,roční období,sezónní,svátky,vajíčka,Velikonoce,velikonoční košíky,velikonoční vajíčko,zvířata"/>
          <p:cNvPicPr>
            <a:picLocks noChangeAspect="1" noChangeArrowheads="1"/>
          </p:cNvPicPr>
          <p:nvPr/>
        </p:nvPicPr>
        <p:blipFill>
          <a:blip r:embed="rId8" cstate="print"/>
          <a:srcRect l="10345" r="10345"/>
          <a:stretch>
            <a:fillRect/>
          </a:stretch>
        </p:blipFill>
        <p:spPr bwMode="auto">
          <a:xfrm>
            <a:off x="251520" y="1124744"/>
            <a:ext cx="1152128" cy="1452683"/>
          </a:xfrm>
          <a:prstGeom prst="rect">
            <a:avLst/>
          </a:prstGeom>
          <a:noFill/>
          <a:ln>
            <a:solidFill>
              <a:schemeClr val="tx2"/>
            </a:solidFill>
          </a:ln>
        </p:spPr>
      </p:pic>
      <p:pic>
        <p:nvPicPr>
          <p:cNvPr id="20" name="Picture 8" descr="dítě, žlutá, pták, křídla, zvíře, kachňátk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1259632" y="2060848"/>
            <a:ext cx="1341563" cy="1620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15607E-7 L 0.18906 0.46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8889 0.29364 " pathEditMode="relative" ptsTypes="AA">
                                      <p:cBhvr>
                                        <p:cTn id="9" dur="2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3629 -0.15723 " pathEditMode="relative" ptsTypes="AA">
                                      <p:cBhvr>
                                        <p:cTn id="12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4104E-6 L -0.13385 0.388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171 0.03538 L 0.11094 -0.3842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" y="-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261 0.01272 L 0.25729 0.1909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" y="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2587 -0.35653 " pathEditMode="relative" ptsTypes="AA">
                                      <p:cBhvr>
                                        <p:cTn id="24" dur="2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21387E-6 L 0.23351 -0.4943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7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72008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     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00600"/>
          </a:xfrm>
        </p:spPr>
        <p:txBody>
          <a:bodyPr/>
          <a:lstStyle/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rainbow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                             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lamb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			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a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chick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  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duckling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  		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snowdrop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					   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tulip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pic>
        <p:nvPicPr>
          <p:cNvPr id="12" name="Picture 2" descr="černá, oblak, velké, obrys, výkres, kruh, bíl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2160240" cy="1110499"/>
          </a:xfrm>
          <a:prstGeom prst="rect">
            <a:avLst/>
          </a:prstGeom>
          <a:noFill/>
        </p:spPr>
      </p:pic>
      <p:pic>
        <p:nvPicPr>
          <p:cNvPr id="13" name="Picture 10" descr="zvířata, dítě, černá, obrys, výkres, bílá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196752"/>
            <a:ext cx="1584176" cy="1695439"/>
          </a:xfrm>
          <a:prstGeom prst="rect">
            <a:avLst/>
          </a:prstGeom>
          <a:noFill/>
        </p:spPr>
      </p:pic>
      <p:pic>
        <p:nvPicPr>
          <p:cNvPr id="15" name="Picture 4" descr="kuřata,kuře,oříznuté fotky,oříznuté obrázky,PNG,průhledné pozadí,ptáci,Velikonoce,zvířata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23261" t="16283" r="25564" b="18586"/>
          <a:stretch>
            <a:fillRect/>
          </a:stretch>
        </p:blipFill>
        <p:spPr bwMode="auto">
          <a:xfrm>
            <a:off x="539552" y="2420888"/>
            <a:ext cx="1656184" cy="210787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8" descr="dítě, žlutá, pták, křídla, zvíře, kachňátk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804248" y="2924944"/>
            <a:ext cx="1512168" cy="1826014"/>
          </a:xfrm>
          <a:prstGeom prst="rect">
            <a:avLst/>
          </a:prstGeom>
          <a:noFill/>
        </p:spPr>
      </p:pic>
      <p:pic>
        <p:nvPicPr>
          <p:cNvPr id="17" name="Picture 2" descr="výkres, květina, květiny, kreslený film, krása, rostlin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4509120"/>
            <a:ext cx="1628281" cy="1944216"/>
          </a:xfrm>
          <a:prstGeom prst="rect">
            <a:avLst/>
          </a:prstGeom>
          <a:noFill/>
        </p:spPr>
      </p:pic>
      <p:pic>
        <p:nvPicPr>
          <p:cNvPr id="18" name="Picture 2" descr="rostliny, tulipány, květina, květiny, kreslený film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4941168"/>
            <a:ext cx="1194750" cy="1620000"/>
          </a:xfrm>
          <a:prstGeom prst="rect">
            <a:avLst/>
          </a:prstGeom>
          <a:noFill/>
        </p:spPr>
      </p:pic>
      <p:sp>
        <p:nvSpPr>
          <p:cNvPr id="19" name="Obdélník 18"/>
          <p:cNvSpPr/>
          <p:nvPr/>
        </p:nvSpPr>
        <p:spPr>
          <a:xfrm>
            <a:off x="3491880" y="1916832"/>
            <a:ext cx="2448272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572000" y="2636912"/>
            <a:ext cx="2664296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67744" y="3356992"/>
            <a:ext cx="2880320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491880" y="4149080"/>
            <a:ext cx="3456384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339752" y="4797152"/>
            <a:ext cx="3600400" cy="57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572000" y="5589240"/>
            <a:ext cx="2376264" cy="540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tulip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908720"/>
            <a:ext cx="8686800" cy="568863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tulip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red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snowdrop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duckling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tulip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violet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lamb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white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tulip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yellow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10" descr="zvířata, dítě, černá, obrys, výkres, bíl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51520" y="4509120"/>
            <a:ext cx="1614779" cy="1728192"/>
          </a:xfrm>
          <a:prstGeom prst="rect">
            <a:avLst/>
          </a:prstGeom>
          <a:noFill/>
        </p:spPr>
      </p:pic>
      <p:pic>
        <p:nvPicPr>
          <p:cNvPr id="6" name="Picture 8" descr="dítě, žlutá, pták, křídla, zvíře, kachňát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179512" y="2420888"/>
            <a:ext cx="1490625" cy="1800000"/>
          </a:xfrm>
          <a:prstGeom prst="rect">
            <a:avLst/>
          </a:prstGeom>
          <a:noFill/>
        </p:spPr>
      </p:pic>
      <p:pic>
        <p:nvPicPr>
          <p:cNvPr id="7" name="Picture 2" descr="výkres, květina, květiny, kreslený film, krása, rostli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764704"/>
            <a:ext cx="1507500" cy="1800000"/>
          </a:xfrm>
          <a:prstGeom prst="rect">
            <a:avLst/>
          </a:prstGeom>
          <a:noFill/>
        </p:spPr>
      </p:pic>
      <p:pic>
        <p:nvPicPr>
          <p:cNvPr id="1028" name="Picture 4" descr="Tulip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7483647" y="-1403350"/>
            <a:ext cx="1400175" cy="2828925"/>
          </a:xfrm>
          <a:prstGeom prst="rect">
            <a:avLst/>
          </a:prstGeom>
          <a:noFill/>
        </p:spPr>
      </p:pic>
      <p:pic>
        <p:nvPicPr>
          <p:cNvPr id="1029" name="Picture 5" descr="C:\Users\Marta\Desktop\tulip-md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548680"/>
            <a:ext cx="890873" cy="1800000"/>
          </a:xfrm>
          <a:prstGeom prst="rect">
            <a:avLst/>
          </a:prstGeom>
          <a:noFill/>
        </p:spPr>
      </p:pic>
      <p:pic>
        <p:nvPicPr>
          <p:cNvPr id="1031" name="Picture 7" descr="Purple Tulip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7483647" y="-1411288"/>
            <a:ext cx="1485900" cy="2847976"/>
          </a:xfrm>
          <a:prstGeom prst="rect">
            <a:avLst/>
          </a:prstGeom>
          <a:noFill/>
        </p:spPr>
      </p:pic>
      <p:pic>
        <p:nvPicPr>
          <p:cNvPr id="1032" name="Picture 8" descr="C:\Users\Marta\Desktop\purple-tulip-md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96336" y="2564904"/>
            <a:ext cx="958688" cy="1836415"/>
          </a:xfrm>
          <a:prstGeom prst="rect">
            <a:avLst/>
          </a:prstGeom>
          <a:noFill/>
        </p:spPr>
      </p:pic>
      <p:pic>
        <p:nvPicPr>
          <p:cNvPr id="1033" name="Picture 9" descr="C:\Users\Marta\Desktop\tulip-md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668344" y="4581128"/>
            <a:ext cx="890875" cy="1800000"/>
          </a:xfrm>
          <a:prstGeom prst="rect">
            <a:avLst/>
          </a:prstGeom>
          <a:noFill/>
        </p:spPr>
      </p:pic>
      <p:sp>
        <p:nvSpPr>
          <p:cNvPr id="15" name="Zaoblený obdélník 14"/>
          <p:cNvSpPr/>
          <p:nvPr/>
        </p:nvSpPr>
        <p:spPr>
          <a:xfrm>
            <a:off x="6588224" y="980728"/>
            <a:ext cx="936104" cy="576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915816" y="1772816"/>
            <a:ext cx="3960440" cy="576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835696" y="3212976"/>
            <a:ext cx="5040560" cy="576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3851920" y="4005064"/>
            <a:ext cx="4032448" cy="576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907704" y="5373216"/>
            <a:ext cx="38880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3635896" y="6165304"/>
            <a:ext cx="4320480" cy="5760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595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59688" cy="53285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JARO – KRAJINA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=JARO&amp;ex=1#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:MC900435566|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SLUNCE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http://pixabay.com/cs/d%C3%ADt%C4%9B-o%C4%8Di-%C4%8Dern%C3%A1-bez-lid%C3%A9-chlapec-29334/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DÉŠŤ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http://pixabay.com/cs/ikona-oblak-obrys-symbol-v%C3%BDkres-37011/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DUHA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http://pixabay.com/cs/%C4%8Dern%C3%A1-oblak-velk%C3%A9-obrys-v%C3%BDkres-40317/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TULIPÁN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http://pixabay.com/cs/rostliny-tulip%C3%A1ny-kv%C4%9Btina-kv%C4%9Btiny-23908/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SNĚŽENKA –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http://pixabay.com/cs/v%C3%BDkres-kv%C4%9Btina-kv%C4%9Btiny-37769/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NARCIS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http://pixabay.com/cs/%C4%8Dern%C3%A1-jednoduch%C3%A9-obrys-%C5%BElut%C3%A1-23923/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EASTER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=JARO&amp;ex=1#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2"/>
              </a:rPr>
              <a:t>:MC900444713|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MOTHER´S DAY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=den+matek&amp;ex=1#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:MC900346347|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PŘÁNÍ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=den+matek&amp;ex=1#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:MC900444732|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KOTĚ A ŠTĚNĚ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=KOT%C4%9A&amp;ex=1#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:MP900448557|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KUŘE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http://office.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microsoft.com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images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results.aspx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?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qu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=ku%C5%99e&amp;ex=1#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ai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1"/>
              </a:rPr>
              <a:t>:MC900436378|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KACHNĚ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2"/>
              </a:rPr>
              <a:t>http://pixabay.com/cs/d%C3%ADt%C4%9B-%C5%BElut%C3%A1-pt%C3%A1k-k%C5%99%C3%ADdla-zv%C3%AD%C5%99e-46051/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JEHNĚ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3"/>
              </a:rPr>
              <a:t>http://pixabay.com/cs/zv%C3%AD%C5%99ata-d%C3%ADt%C4%9B-%C4%8Dern%C3%A1-obrys-v%C3%BDkres-30705/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TULIPÁN FIALOVÝ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purple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4"/>
              </a:rPr>
              <a:t>tulip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4"/>
              </a:rPr>
              <a:t>-1.html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TULIPÁN ČERVENÝ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5"/>
              </a:rPr>
              <a:t>tulip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5"/>
              </a:rPr>
              <a:t>-6.html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TULIPÁN ŽLUTÝ -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http://www.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clker.com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/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clipart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-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  <a:hlinkClick r:id="rId16"/>
              </a:rPr>
              <a:t>tulip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6"/>
              </a:rPr>
              <a:t>-4.html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3">
      <a:dk1>
        <a:srgbClr val="CCFFCC"/>
      </a:dk1>
      <a:lt1>
        <a:srgbClr val="CCFF99"/>
      </a:lt1>
      <a:dk2>
        <a:srgbClr val="00A100"/>
      </a:dk2>
      <a:lt2>
        <a:srgbClr val="CCFFCC"/>
      </a:lt2>
      <a:accent1>
        <a:srgbClr val="99FF33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70C0"/>
      </a:hlink>
      <a:folHlink>
        <a:srgbClr val="002D0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599</TotalTime>
  <Words>349</Words>
  <Application>Microsoft Office PowerPoint</Application>
  <PresentationFormat>Předvádění na obrazovce (4:3)</PresentationFormat>
  <Paragraphs>98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ANOTACE</vt:lpstr>
      <vt:lpstr>SPRING</vt:lpstr>
      <vt:lpstr>Snímek 4</vt:lpstr>
      <vt:lpstr>Snímek 5</vt:lpstr>
      <vt:lpstr>Snímek 6</vt:lpstr>
      <vt:lpstr>Snímek 7</vt:lpstr>
      <vt:lpstr>Přiřaď k obrázkům správná slova.</vt:lpstr>
      <vt:lpstr>                         What is it?      </vt:lpstr>
      <vt:lpstr>          What colour is this tulip?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Marta</dc:creator>
  <cp:lastModifiedBy>Marta</cp:lastModifiedBy>
  <cp:revision>75</cp:revision>
  <dcterms:created xsi:type="dcterms:W3CDTF">2012-08-05T18:33:23Z</dcterms:created>
  <dcterms:modified xsi:type="dcterms:W3CDTF">2013-01-01T20:49:07Z</dcterms:modified>
</cp:coreProperties>
</file>