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0" r:id="rId2"/>
    <p:sldId id="271" r:id="rId3"/>
    <p:sldId id="256" r:id="rId4"/>
    <p:sldId id="261" r:id="rId5"/>
    <p:sldId id="262" r:id="rId6"/>
    <p:sldId id="266" r:id="rId7"/>
    <p:sldId id="265" r:id="rId8"/>
    <p:sldId id="267" r:id="rId9"/>
    <p:sldId id="268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0A0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9E6A552-7B9E-4845-A8ED-770141FDC4FA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6F288074-5115-4DE9-93FF-9E16D494614C}" type="parTrans" cxnId="{1C09355D-C7E4-41A4-AFE9-B47A33489197}">
      <dgm:prSet/>
      <dgm:spPr/>
      <dgm:t>
        <a:bodyPr/>
        <a:lstStyle/>
        <a:p>
          <a:endParaRPr lang="cs-CZ"/>
        </a:p>
      </dgm:t>
    </dgm:pt>
    <dgm:pt modelId="{6CC994A0-B773-4A69-97E1-49D6BA5C2B5C}" type="sibTrans" cxnId="{1C09355D-C7E4-41A4-AFE9-B47A33489197}">
      <dgm:prSet/>
      <dgm:spPr/>
      <dgm:t>
        <a:bodyPr/>
        <a:lstStyle/>
        <a:p>
          <a:endParaRPr lang="cs-CZ"/>
        </a:p>
      </dgm:t>
    </dgm:pt>
    <dgm:pt modelId="{10F71CF6-B835-4E26-9E08-00AF6BE894FC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63716F55-C43F-4614-AC25-2C1E6782EBFE}" type="parTrans" cxnId="{0296E24E-1FA9-41AA-B65C-2A3CECDD9ACD}">
      <dgm:prSet/>
      <dgm:spPr/>
      <dgm:t>
        <a:bodyPr/>
        <a:lstStyle/>
        <a:p>
          <a:endParaRPr lang="cs-CZ"/>
        </a:p>
      </dgm:t>
    </dgm:pt>
    <dgm:pt modelId="{0A30E944-DCB8-4344-B05D-DBCED2FCFB08}" type="sibTrans" cxnId="{0296E24E-1FA9-41AA-B65C-2A3CECDD9ACD}">
      <dgm:prSet/>
      <dgm:spPr/>
      <dgm:t>
        <a:bodyPr/>
        <a:lstStyle/>
        <a:p>
          <a:endParaRPr lang="cs-CZ"/>
        </a:p>
      </dgm:t>
    </dgm:pt>
    <dgm:pt modelId="{4587EFCC-8AFF-400C-AA65-F8E6207517C0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EBB595BA-3512-46AE-ABAE-8D901F9131E8}" type="parTrans" cxnId="{F0307CB0-D5A3-46B0-8ED9-C2CC91F443AE}">
      <dgm:prSet/>
      <dgm:spPr/>
      <dgm:t>
        <a:bodyPr/>
        <a:lstStyle/>
        <a:p>
          <a:endParaRPr lang="cs-CZ"/>
        </a:p>
      </dgm:t>
    </dgm:pt>
    <dgm:pt modelId="{0064E917-1BC8-4FD0-8DC2-892C8BBF43F0}" type="sibTrans" cxnId="{F0307CB0-D5A3-46B0-8ED9-C2CC91F443AE}">
      <dgm:prSet/>
      <dgm:spPr/>
      <dgm:t>
        <a:bodyPr/>
        <a:lstStyle/>
        <a:p>
          <a:endParaRPr lang="cs-CZ"/>
        </a:p>
      </dgm:t>
    </dgm:pt>
    <dgm:pt modelId="{FF998B60-E079-46AD-A8E1-31EC8F005654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MATERIÁLU: VY_32_INOVACE_02_DUM č.18_</a:t>
          </a:r>
          <a:r>
            <a:rPr lang="cs-CZ" sz="1600" b="1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Summer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F14D62BA-B496-41C8-94EF-FE489223BE22}" type="parTrans" cxnId="{7780EE1C-6180-4B82-AEE7-EB2810355684}">
      <dgm:prSet/>
      <dgm:spPr/>
      <dgm:t>
        <a:bodyPr/>
        <a:lstStyle/>
        <a:p>
          <a:endParaRPr lang="cs-CZ"/>
        </a:p>
      </dgm:t>
    </dgm:pt>
    <dgm:pt modelId="{BCB8C679-DC63-457B-81B5-67806D238B61}" type="sibTrans" cxnId="{7780EE1C-6180-4B82-AEE7-EB2810355684}">
      <dgm:prSet/>
      <dgm:spPr/>
      <dgm:t>
        <a:bodyPr/>
        <a:lstStyle/>
        <a:p>
          <a:endParaRPr lang="cs-CZ"/>
        </a:p>
      </dgm:t>
    </dgm:pt>
    <dgm:pt modelId="{DBB52C68-4060-4145-A298-FBB8D70467CE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ČÍSLO MATERIÁLU: 18             DATUM: 11.8.2012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8670F69E-2104-4A2B-BCB8-03E7FB9F46E8}" type="parTrans" cxnId="{432A046A-2B44-46B8-A58B-8E0222912226}">
      <dgm:prSet/>
      <dgm:spPr/>
      <dgm:t>
        <a:bodyPr/>
        <a:lstStyle/>
        <a:p>
          <a:endParaRPr lang="cs-CZ"/>
        </a:p>
      </dgm:t>
    </dgm:pt>
    <dgm:pt modelId="{09A78762-59DA-43AD-8E6F-43A656EAEF99}" type="sibTrans" cxnId="{432A046A-2B44-46B8-A58B-8E0222912226}">
      <dgm:prSet/>
      <dgm:spPr/>
      <dgm:t>
        <a:bodyPr/>
        <a:lstStyle/>
        <a:p>
          <a:endParaRPr lang="cs-CZ"/>
        </a:p>
      </dgm:t>
    </dgm:pt>
    <dgm:pt modelId="{7C0E305B-EEC5-4900-B355-421CAE7EBABF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A5F51E09-00C6-4421-BFD8-3C29ADE41AC5}" type="parTrans" cxnId="{0F3AEC26-3336-464E-9845-BEBBBD4211CA}">
      <dgm:prSet/>
      <dgm:spPr/>
      <dgm:t>
        <a:bodyPr/>
        <a:lstStyle/>
        <a:p>
          <a:endParaRPr lang="cs-CZ"/>
        </a:p>
      </dgm:t>
    </dgm:pt>
    <dgm:pt modelId="{7A297884-82A8-4746-89FD-5C1B70AD8880}" type="sibTrans" cxnId="{0F3AEC26-3336-464E-9845-BEBBBD4211C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06F6E171-9F90-40F2-A763-5AA50CE2BD2B}" type="pres">
      <dgm:prSet presAssocID="{39E6A552-7B9E-4845-A8ED-770141FDC4FA}" presName="vertSpace2" presStyleLbl="node1" presStyleIdx="0" presStyleCnt="7"/>
      <dgm:spPr/>
    </dgm:pt>
    <dgm:pt modelId="{465A4E9B-960B-4886-A36C-F6C40CEDADF3}" type="pres">
      <dgm:prSet presAssocID="{39E6A552-7B9E-4845-A8ED-770141FDC4FA}" presName="circle2" presStyleLbl="node1" presStyleIdx="1" presStyleCnt="7"/>
      <dgm:spPr/>
    </dgm:pt>
    <dgm:pt modelId="{FC5A601D-DD87-49D3-8158-A1781763165F}" type="pres">
      <dgm:prSet presAssocID="{39E6A552-7B9E-4845-A8ED-770141FDC4FA}" presName="rect2" presStyleLbl="alignAcc1" presStyleIdx="1" presStyleCnt="7"/>
      <dgm:spPr/>
      <dgm:t>
        <a:bodyPr/>
        <a:lstStyle/>
        <a:p>
          <a:endParaRPr lang="cs-CZ"/>
        </a:p>
      </dgm:t>
    </dgm:pt>
    <dgm:pt modelId="{32D6B806-031C-47E5-AAB6-209F3CA88E3A}" type="pres">
      <dgm:prSet presAssocID="{10F71CF6-B835-4E26-9E08-00AF6BE894FC}" presName="vertSpace3" presStyleLbl="node1" presStyleIdx="1" presStyleCnt="7"/>
      <dgm:spPr/>
    </dgm:pt>
    <dgm:pt modelId="{BB09F1FD-E79F-4CF5-A138-F8A394321E44}" type="pres">
      <dgm:prSet presAssocID="{10F71CF6-B835-4E26-9E08-00AF6BE894FC}" presName="circle3" presStyleLbl="node1" presStyleIdx="2" presStyleCnt="7"/>
      <dgm:spPr/>
    </dgm:pt>
    <dgm:pt modelId="{7163786B-5375-4864-87F9-95130D4D075B}" type="pres">
      <dgm:prSet presAssocID="{10F71CF6-B835-4E26-9E08-00AF6BE894FC}" presName="rect3" presStyleLbl="alignAcc1" presStyleIdx="2" presStyleCnt="7"/>
      <dgm:spPr/>
      <dgm:t>
        <a:bodyPr/>
        <a:lstStyle/>
        <a:p>
          <a:endParaRPr lang="cs-CZ"/>
        </a:p>
      </dgm:t>
    </dgm:pt>
    <dgm:pt modelId="{710789BC-1469-4AEE-BF4D-DAC4FA6FB157}" type="pres">
      <dgm:prSet presAssocID="{4587EFCC-8AFF-400C-AA65-F8E6207517C0}" presName="vertSpace4" presStyleLbl="node1" presStyleIdx="2" presStyleCnt="7"/>
      <dgm:spPr/>
    </dgm:pt>
    <dgm:pt modelId="{ABA21E40-A619-49AA-9C20-1A37439E16EB}" type="pres">
      <dgm:prSet presAssocID="{4587EFCC-8AFF-400C-AA65-F8E6207517C0}" presName="circle4" presStyleLbl="node1" presStyleIdx="3" presStyleCnt="7"/>
      <dgm:spPr/>
    </dgm:pt>
    <dgm:pt modelId="{E5539F2F-D85E-4D23-9118-10F568363050}" type="pres">
      <dgm:prSet presAssocID="{4587EFCC-8AFF-400C-AA65-F8E6207517C0}" presName="rect4" presStyleLbl="alignAcc1" presStyleIdx="3" presStyleCnt="7"/>
      <dgm:spPr/>
      <dgm:t>
        <a:bodyPr/>
        <a:lstStyle/>
        <a:p>
          <a:endParaRPr lang="cs-CZ"/>
        </a:p>
      </dgm:t>
    </dgm:pt>
    <dgm:pt modelId="{157599D1-5578-4C67-8155-7227832A9BCA}" type="pres">
      <dgm:prSet presAssocID="{FF998B60-E079-46AD-A8E1-31EC8F005654}" presName="vertSpace5" presStyleLbl="node1" presStyleIdx="3" presStyleCnt="7"/>
      <dgm:spPr/>
    </dgm:pt>
    <dgm:pt modelId="{E46A9EF1-F2FF-4E0B-BFB3-6BE4B52EF49A}" type="pres">
      <dgm:prSet presAssocID="{FF998B60-E079-46AD-A8E1-31EC8F005654}" presName="circle5" presStyleLbl="node1" presStyleIdx="4" presStyleCnt="7"/>
      <dgm:spPr/>
    </dgm:pt>
    <dgm:pt modelId="{320601E9-13AB-4E96-9EA5-10AFDEAABB49}" type="pres">
      <dgm:prSet presAssocID="{FF998B60-E079-46AD-A8E1-31EC8F005654}" presName="rect5" presStyleLbl="alignAcc1" presStyleIdx="4" presStyleCnt="7"/>
      <dgm:spPr/>
      <dgm:t>
        <a:bodyPr/>
        <a:lstStyle/>
        <a:p>
          <a:endParaRPr lang="cs-CZ"/>
        </a:p>
      </dgm:t>
    </dgm:pt>
    <dgm:pt modelId="{A2E277D6-B599-4148-A598-E76986774554}" type="pres">
      <dgm:prSet presAssocID="{DBB52C68-4060-4145-A298-FBB8D70467CE}" presName="vertSpace6" presStyleLbl="node1" presStyleIdx="4" presStyleCnt="7"/>
      <dgm:spPr/>
    </dgm:pt>
    <dgm:pt modelId="{76A1E101-D358-401B-8F25-4DD113AB86B9}" type="pres">
      <dgm:prSet presAssocID="{DBB52C68-4060-4145-A298-FBB8D70467CE}" presName="circle6" presStyleLbl="node1" presStyleIdx="5" presStyleCnt="7"/>
      <dgm:spPr/>
    </dgm:pt>
    <dgm:pt modelId="{3FB4CAB0-5534-4E57-84F6-750555224ABD}" type="pres">
      <dgm:prSet presAssocID="{DBB52C68-4060-4145-A298-FBB8D70467CE}" presName="rect6" presStyleLbl="alignAcc1" presStyleIdx="5" presStyleCnt="7"/>
      <dgm:spPr/>
      <dgm:t>
        <a:bodyPr/>
        <a:lstStyle/>
        <a:p>
          <a:endParaRPr lang="cs-CZ"/>
        </a:p>
      </dgm:t>
    </dgm:pt>
    <dgm:pt modelId="{75B428AE-342D-4A8E-8C6A-D85FEE99B150}" type="pres">
      <dgm:prSet presAssocID="{7C0E305B-EEC5-4900-B355-421CAE7EBABF}" presName="vertSpace7" presStyleLbl="node1" presStyleIdx="5" presStyleCnt="7"/>
      <dgm:spPr/>
    </dgm:pt>
    <dgm:pt modelId="{9004A44A-E7EF-4D19-B342-D5DE1E77AECE}" type="pres">
      <dgm:prSet presAssocID="{7C0E305B-EEC5-4900-B355-421CAE7EBABF}" presName="circle7" presStyleLbl="node1" presStyleIdx="6" presStyleCnt="7"/>
      <dgm:spPr/>
    </dgm:pt>
    <dgm:pt modelId="{F2865403-20D7-4667-88FD-5F70318A7209}" type="pres">
      <dgm:prSet presAssocID="{7C0E305B-EEC5-4900-B355-421CAE7EBABF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80DEA2-E51F-476A-8A41-3D52DA0DD1CB}" type="pres">
      <dgm:prSet presAssocID="{39E6A552-7B9E-4845-A8ED-770141FDC4F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06E09B-A2E7-4DAB-A890-950E8BF72781}" type="pres">
      <dgm:prSet presAssocID="{10F71CF6-B835-4E26-9E08-00AF6BE894F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C729A4-32E0-4824-B547-59429769CB51}" type="pres">
      <dgm:prSet presAssocID="{4587EFCC-8AFF-400C-AA65-F8E6207517C0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BFCC25-113E-4469-9061-6E5F37CF80FC}" type="pres">
      <dgm:prSet presAssocID="{FF998B60-E079-46AD-A8E1-31EC8F00565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E8915-04B7-46E9-8E82-E59D562B6C5F}" type="pres">
      <dgm:prSet presAssocID="{DBB52C68-4060-4145-A298-FBB8D70467CE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1D2129-09EB-4CD4-A37F-0C5840784AAE}" type="pres">
      <dgm:prSet presAssocID="{7C0E305B-EEC5-4900-B355-421CAE7EBABF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96E24E-1FA9-41AA-B65C-2A3CECDD9ACD}" srcId="{757F3AB3-0718-4624-B441-E567A8F0AB56}" destId="{10F71CF6-B835-4E26-9E08-00AF6BE894FC}" srcOrd="2" destOrd="0" parTransId="{63716F55-C43F-4614-AC25-2C1E6782EBFE}" sibTransId="{0A30E944-DCB8-4344-B05D-DBCED2FCFB08}"/>
    <dgm:cxn modelId="{44462F83-3ACE-4D84-9334-8238DD5A8461}" type="presOf" srcId="{10F71CF6-B835-4E26-9E08-00AF6BE894FC}" destId="{7163786B-5375-4864-87F9-95130D4D075B}" srcOrd="0" destOrd="0" presId="urn:microsoft.com/office/officeart/2005/8/layout/target3"/>
    <dgm:cxn modelId="{099F77CC-D74D-46BC-B414-5E8C2F5D6E02}" type="presOf" srcId="{DBB52C68-4060-4145-A298-FBB8D70467CE}" destId="{3FB4CAB0-5534-4E57-84F6-750555224ABD}" srcOrd="0" destOrd="0" presId="urn:microsoft.com/office/officeart/2005/8/layout/target3"/>
    <dgm:cxn modelId="{1C09355D-C7E4-41A4-AFE9-B47A33489197}" srcId="{757F3AB3-0718-4624-B441-E567A8F0AB56}" destId="{39E6A552-7B9E-4845-A8ED-770141FDC4FA}" srcOrd="1" destOrd="0" parTransId="{6F288074-5115-4DE9-93FF-9E16D494614C}" sibTransId="{6CC994A0-B773-4A69-97E1-49D6BA5C2B5C}"/>
    <dgm:cxn modelId="{B8A1932C-5B09-4C52-AF59-1811904E1A12}" type="presOf" srcId="{D1D4F407-5343-4D3F-B5B9-D407B03CAEB4}" destId="{AED2198E-93D5-4001-81B4-73124B309672}" srcOrd="1" destOrd="0" presId="urn:microsoft.com/office/officeart/2005/8/layout/target3"/>
    <dgm:cxn modelId="{2014CE34-E258-43F7-8A51-BB0D6E0D526C}" type="presOf" srcId="{39E6A552-7B9E-4845-A8ED-770141FDC4FA}" destId="{A880DEA2-E51F-476A-8A41-3D52DA0DD1CB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DCF6E3F1-4231-43A9-A398-AE9A2FA66A0D}" type="presOf" srcId="{7C0E305B-EEC5-4900-B355-421CAE7EBABF}" destId="{C41D2129-09EB-4CD4-A37F-0C5840784AAE}" srcOrd="1" destOrd="0" presId="urn:microsoft.com/office/officeart/2005/8/layout/target3"/>
    <dgm:cxn modelId="{4D80C2B8-AF27-4761-8AC0-E93AB76314D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04DC282-C9E4-4175-8503-80BB8EA33975}" type="presOf" srcId="{FF998B60-E079-46AD-A8E1-31EC8F005654}" destId="{320601E9-13AB-4E96-9EA5-10AFDEAABB49}" srcOrd="0" destOrd="0" presId="urn:microsoft.com/office/officeart/2005/8/layout/target3"/>
    <dgm:cxn modelId="{7780EE1C-6180-4B82-AEE7-EB2810355684}" srcId="{757F3AB3-0718-4624-B441-E567A8F0AB56}" destId="{FF998B60-E079-46AD-A8E1-31EC8F005654}" srcOrd="4" destOrd="0" parTransId="{F14D62BA-B496-41C8-94EF-FE489223BE22}" sibTransId="{BCB8C679-DC63-457B-81B5-67806D238B61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40C1F6A1-37BC-44E3-A04A-2A9B24A7EF9C}" type="presOf" srcId="{DBB52C68-4060-4145-A298-FBB8D70467CE}" destId="{46FE8915-04B7-46E9-8E82-E59D562B6C5F}" srcOrd="1" destOrd="0" presId="urn:microsoft.com/office/officeart/2005/8/layout/target3"/>
    <dgm:cxn modelId="{432A046A-2B44-46B8-A58B-8E0222912226}" srcId="{757F3AB3-0718-4624-B441-E567A8F0AB56}" destId="{DBB52C68-4060-4145-A298-FBB8D70467CE}" srcOrd="5" destOrd="0" parTransId="{8670F69E-2104-4A2B-BCB8-03E7FB9F46E8}" sibTransId="{09A78762-59DA-43AD-8E6F-43A656EAEF99}"/>
    <dgm:cxn modelId="{6907754A-1A2E-49E7-A76B-C7A23FA4FA51}" type="presOf" srcId="{10F71CF6-B835-4E26-9E08-00AF6BE894FC}" destId="{4E06E09B-A2E7-4DAB-A890-950E8BF72781}" srcOrd="1" destOrd="0" presId="urn:microsoft.com/office/officeart/2005/8/layout/target3"/>
    <dgm:cxn modelId="{C736F941-F7D1-4073-B72D-D1DE8B4F1CDB}" type="presOf" srcId="{4587EFCC-8AFF-400C-AA65-F8E6207517C0}" destId="{E5539F2F-D85E-4D23-9118-10F568363050}" srcOrd="0" destOrd="0" presId="urn:microsoft.com/office/officeart/2005/8/layout/target3"/>
    <dgm:cxn modelId="{0F3AEC26-3336-464E-9845-BEBBBD4211CA}" srcId="{757F3AB3-0718-4624-B441-E567A8F0AB56}" destId="{7C0E305B-EEC5-4900-B355-421CAE7EBABF}" srcOrd="6" destOrd="0" parTransId="{A5F51E09-00C6-4421-BFD8-3C29ADE41AC5}" sibTransId="{7A297884-82A8-4746-89FD-5C1B70AD8880}"/>
    <dgm:cxn modelId="{51755A01-4568-4B1B-9294-C2B0A812BC5C}" type="presOf" srcId="{FF998B60-E079-46AD-A8E1-31EC8F005654}" destId="{92BFCC25-113E-4469-9061-6E5F37CF80FC}" srcOrd="1" destOrd="0" presId="urn:microsoft.com/office/officeart/2005/8/layout/target3"/>
    <dgm:cxn modelId="{F0307CB0-D5A3-46B0-8ED9-C2CC91F443AE}" srcId="{757F3AB3-0718-4624-B441-E567A8F0AB56}" destId="{4587EFCC-8AFF-400C-AA65-F8E6207517C0}" srcOrd="3" destOrd="0" parTransId="{EBB595BA-3512-46AE-ABAE-8D901F9131E8}" sibTransId="{0064E917-1BC8-4FD0-8DC2-892C8BBF43F0}"/>
    <dgm:cxn modelId="{ED60F889-7125-4456-9851-F4BD559AAC65}" type="presOf" srcId="{4587EFCC-8AFF-400C-AA65-F8E6207517C0}" destId="{6AC729A4-32E0-4824-B547-59429769CB51}" srcOrd="1" destOrd="0" presId="urn:microsoft.com/office/officeart/2005/8/layout/target3"/>
    <dgm:cxn modelId="{36A669E1-037E-4C6E-9283-FD4FF0BF1FD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89D4BE74-EEAA-4E5B-96D5-E01F9472AF77}" type="presOf" srcId="{39E6A552-7B9E-4845-A8ED-770141FDC4FA}" destId="{FC5A601D-DD87-49D3-8158-A1781763165F}" srcOrd="0" destOrd="0" presId="urn:microsoft.com/office/officeart/2005/8/layout/target3"/>
    <dgm:cxn modelId="{981F3527-C212-4D71-8D9E-C7F41DF5D530}" type="presOf" srcId="{7C0E305B-EEC5-4900-B355-421CAE7EBABF}" destId="{F2865403-20D7-4667-88FD-5F70318A7209}" srcOrd="0" destOrd="0" presId="urn:microsoft.com/office/officeart/2005/8/layout/target3"/>
    <dgm:cxn modelId="{443DBB08-70B4-4E1B-9633-0C132F58EDFF}" type="presParOf" srcId="{333A1088-737F-45CB-B68E-254E46348037}" destId="{F5ABB229-8D3B-4694-996A-96F23CF14429}" srcOrd="0" destOrd="0" presId="urn:microsoft.com/office/officeart/2005/8/layout/target3"/>
    <dgm:cxn modelId="{3CDA53F3-4E09-47DB-8F91-8A85444DEDB9}" type="presParOf" srcId="{333A1088-737F-45CB-B68E-254E46348037}" destId="{F41139FD-01EE-4571-8B17-4FB00FC51163}" srcOrd="1" destOrd="0" presId="urn:microsoft.com/office/officeart/2005/8/layout/target3"/>
    <dgm:cxn modelId="{20945DE7-1999-46D2-ABF6-214E477C0320}" type="presParOf" srcId="{333A1088-737F-45CB-B68E-254E46348037}" destId="{D005CE8C-CC26-4C3E-AC11-E15060ECD759}" srcOrd="2" destOrd="0" presId="urn:microsoft.com/office/officeart/2005/8/layout/target3"/>
    <dgm:cxn modelId="{D822EB7C-18B6-4074-BD1D-C0C0DFD62A66}" type="presParOf" srcId="{333A1088-737F-45CB-B68E-254E46348037}" destId="{06F6E171-9F90-40F2-A763-5AA50CE2BD2B}" srcOrd="3" destOrd="0" presId="urn:microsoft.com/office/officeart/2005/8/layout/target3"/>
    <dgm:cxn modelId="{C9D92B75-B392-410A-98DA-C85C4F200C00}" type="presParOf" srcId="{333A1088-737F-45CB-B68E-254E46348037}" destId="{465A4E9B-960B-4886-A36C-F6C40CEDADF3}" srcOrd="4" destOrd="0" presId="urn:microsoft.com/office/officeart/2005/8/layout/target3"/>
    <dgm:cxn modelId="{3BEAFD80-34AB-4D7C-85F0-ED292594A997}" type="presParOf" srcId="{333A1088-737F-45CB-B68E-254E46348037}" destId="{FC5A601D-DD87-49D3-8158-A1781763165F}" srcOrd="5" destOrd="0" presId="urn:microsoft.com/office/officeart/2005/8/layout/target3"/>
    <dgm:cxn modelId="{7565994F-7F65-4C34-97FA-906F3A87643F}" type="presParOf" srcId="{333A1088-737F-45CB-B68E-254E46348037}" destId="{32D6B806-031C-47E5-AAB6-209F3CA88E3A}" srcOrd="6" destOrd="0" presId="urn:microsoft.com/office/officeart/2005/8/layout/target3"/>
    <dgm:cxn modelId="{59399A96-9889-4479-A8A3-C70901DA1E22}" type="presParOf" srcId="{333A1088-737F-45CB-B68E-254E46348037}" destId="{BB09F1FD-E79F-4CF5-A138-F8A394321E44}" srcOrd="7" destOrd="0" presId="urn:microsoft.com/office/officeart/2005/8/layout/target3"/>
    <dgm:cxn modelId="{28B1B34B-051B-4ED9-B07D-F1B0969AA58E}" type="presParOf" srcId="{333A1088-737F-45CB-B68E-254E46348037}" destId="{7163786B-5375-4864-87F9-95130D4D075B}" srcOrd="8" destOrd="0" presId="urn:microsoft.com/office/officeart/2005/8/layout/target3"/>
    <dgm:cxn modelId="{66896818-D753-46F3-A5CE-8B12CF3B9C9F}" type="presParOf" srcId="{333A1088-737F-45CB-B68E-254E46348037}" destId="{710789BC-1469-4AEE-BF4D-DAC4FA6FB157}" srcOrd="9" destOrd="0" presId="urn:microsoft.com/office/officeart/2005/8/layout/target3"/>
    <dgm:cxn modelId="{3ADDFC30-AEC1-4AB2-A651-3AF85DD06261}" type="presParOf" srcId="{333A1088-737F-45CB-B68E-254E46348037}" destId="{ABA21E40-A619-49AA-9C20-1A37439E16EB}" srcOrd="10" destOrd="0" presId="urn:microsoft.com/office/officeart/2005/8/layout/target3"/>
    <dgm:cxn modelId="{23F6EAD8-2D66-448B-A44E-BB6DEEF203AE}" type="presParOf" srcId="{333A1088-737F-45CB-B68E-254E46348037}" destId="{E5539F2F-D85E-4D23-9118-10F568363050}" srcOrd="11" destOrd="0" presId="urn:microsoft.com/office/officeart/2005/8/layout/target3"/>
    <dgm:cxn modelId="{9A1620E9-7F07-4F51-A0FC-A158FC5034A3}" type="presParOf" srcId="{333A1088-737F-45CB-B68E-254E46348037}" destId="{157599D1-5578-4C67-8155-7227832A9BCA}" srcOrd="12" destOrd="0" presId="urn:microsoft.com/office/officeart/2005/8/layout/target3"/>
    <dgm:cxn modelId="{323885A7-F66F-4826-B192-C78814CD21C4}" type="presParOf" srcId="{333A1088-737F-45CB-B68E-254E46348037}" destId="{E46A9EF1-F2FF-4E0B-BFB3-6BE4B52EF49A}" srcOrd="13" destOrd="0" presId="urn:microsoft.com/office/officeart/2005/8/layout/target3"/>
    <dgm:cxn modelId="{FFCED71E-4637-4424-96A4-CCC9702F9080}" type="presParOf" srcId="{333A1088-737F-45CB-B68E-254E46348037}" destId="{320601E9-13AB-4E96-9EA5-10AFDEAABB49}" srcOrd="14" destOrd="0" presId="urn:microsoft.com/office/officeart/2005/8/layout/target3"/>
    <dgm:cxn modelId="{E3938405-D97F-4280-8679-958820E8464B}" type="presParOf" srcId="{333A1088-737F-45CB-B68E-254E46348037}" destId="{A2E277D6-B599-4148-A598-E76986774554}" srcOrd="15" destOrd="0" presId="urn:microsoft.com/office/officeart/2005/8/layout/target3"/>
    <dgm:cxn modelId="{CFC5815F-DDB7-4F69-8E37-0514C4A07B13}" type="presParOf" srcId="{333A1088-737F-45CB-B68E-254E46348037}" destId="{76A1E101-D358-401B-8F25-4DD113AB86B9}" srcOrd="16" destOrd="0" presId="urn:microsoft.com/office/officeart/2005/8/layout/target3"/>
    <dgm:cxn modelId="{D8E63F77-FB77-467C-BBAA-E23A7524D53F}" type="presParOf" srcId="{333A1088-737F-45CB-B68E-254E46348037}" destId="{3FB4CAB0-5534-4E57-84F6-750555224ABD}" srcOrd="17" destOrd="0" presId="urn:microsoft.com/office/officeart/2005/8/layout/target3"/>
    <dgm:cxn modelId="{C455E0E9-4D9C-4225-B6FC-E932B8B8D286}" type="presParOf" srcId="{333A1088-737F-45CB-B68E-254E46348037}" destId="{75B428AE-342D-4A8E-8C6A-D85FEE99B150}" srcOrd="18" destOrd="0" presId="urn:microsoft.com/office/officeart/2005/8/layout/target3"/>
    <dgm:cxn modelId="{48F8B2B5-4D0E-48E3-A1C9-2D4E34C64E4B}" type="presParOf" srcId="{333A1088-737F-45CB-B68E-254E46348037}" destId="{9004A44A-E7EF-4D19-B342-D5DE1E77AECE}" srcOrd="19" destOrd="0" presId="urn:microsoft.com/office/officeart/2005/8/layout/target3"/>
    <dgm:cxn modelId="{3777ECDA-3D6D-42B7-A4F2-1BE25CFA5AB5}" type="presParOf" srcId="{333A1088-737F-45CB-B68E-254E46348037}" destId="{F2865403-20D7-4667-88FD-5F70318A7209}" srcOrd="20" destOrd="0" presId="urn:microsoft.com/office/officeart/2005/8/layout/target3"/>
    <dgm:cxn modelId="{06AB1246-A7DF-48F4-8668-117816972CAB}" type="presParOf" srcId="{333A1088-737F-45CB-B68E-254E46348037}" destId="{AED2198E-93D5-4001-81B4-73124B309672}" srcOrd="21" destOrd="0" presId="urn:microsoft.com/office/officeart/2005/8/layout/target3"/>
    <dgm:cxn modelId="{A55971AF-4056-42BD-8636-1F29F43B4C7F}" type="presParOf" srcId="{333A1088-737F-45CB-B68E-254E46348037}" destId="{A880DEA2-E51F-476A-8A41-3D52DA0DD1CB}" srcOrd="22" destOrd="0" presId="urn:microsoft.com/office/officeart/2005/8/layout/target3"/>
    <dgm:cxn modelId="{92359828-9ED6-4A59-9C87-E8AA66F73B53}" type="presParOf" srcId="{333A1088-737F-45CB-B68E-254E46348037}" destId="{4E06E09B-A2E7-4DAB-A890-950E8BF72781}" srcOrd="23" destOrd="0" presId="urn:microsoft.com/office/officeart/2005/8/layout/target3"/>
    <dgm:cxn modelId="{FA6CB20F-16CA-4068-A0D6-8A1EAA6FBB39}" type="presParOf" srcId="{333A1088-737F-45CB-B68E-254E46348037}" destId="{6AC729A4-32E0-4824-B547-59429769CB51}" srcOrd="24" destOrd="0" presId="urn:microsoft.com/office/officeart/2005/8/layout/target3"/>
    <dgm:cxn modelId="{8DAEA262-4FAD-42E1-99B2-D98AB6D00EDE}" type="presParOf" srcId="{333A1088-737F-45CB-B68E-254E46348037}" destId="{92BFCC25-113E-4469-9061-6E5F37CF80FC}" srcOrd="25" destOrd="0" presId="urn:microsoft.com/office/officeart/2005/8/layout/target3"/>
    <dgm:cxn modelId="{5E7805B9-0869-4E67-A109-400B27D7569A}" type="presParOf" srcId="{333A1088-737F-45CB-B68E-254E46348037}" destId="{46FE8915-04B7-46E9-8E82-E59D562B6C5F}" srcOrd="26" destOrd="0" presId="urn:microsoft.com/office/officeart/2005/8/layout/target3"/>
    <dgm:cxn modelId="{36DDCDDB-F332-40CD-B522-BE6CC9D511FA}" type="presParOf" srcId="{333A1088-737F-45CB-B68E-254E46348037}" destId="{C41D2129-09EB-4CD4-A37F-0C5840784AAE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465A4E9B-960B-4886-A36C-F6C40CEDADF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5A601D-DD87-49D3-8158-A1781763165F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BB09F1FD-E79F-4CF5-A138-F8A394321E44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63786B-5375-4864-87F9-95130D4D075B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ABA21E40-A619-49AA-9C20-1A37439E16EB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5539F2F-D85E-4D23-9118-10F568363050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E46A9EF1-F2FF-4E0B-BFB3-6BE4B52EF49A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0601E9-13AB-4E96-9EA5-10AFDEAABB49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MATERIÁLU: VY_32_INOVACE_02_DUM č.18_</a:t>
          </a:r>
          <a:r>
            <a:rPr lang="cs-CZ" sz="1600" b="1" kern="12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Summer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76A1E101-D358-401B-8F25-4DD113AB86B9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B4CAB0-5534-4E57-84F6-750555224ABD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ČÍSLO MATERIÁLU: 18             DATUM: 11.8.2012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9004A44A-E7EF-4D19-B342-D5DE1E77AECE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865403-20D7-4667-88FD-5F70318A7209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B529F-0B60-4532-AAEC-ED73285C400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F51B8F-014B-40BB-A3E4-58FA95335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448BE5-0A51-4C92-B0BC-269CF553F18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49DBB7-2495-4E88-964A-95B572B1D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9.png"/><Relationship Id="rId4" Type="http://schemas.openxmlformats.org/officeDocument/2006/relationships/image" Target="../media/image12.png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9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4%8Dern%C3%A1-obrys-m%C4%9Bs%C3%ADc-%C5%BElut%C3%A1-" TargetMode="External"/><Relationship Id="rId13" Type="http://schemas.openxmlformats.org/officeDocument/2006/relationships/hyperlink" Target="http://pixabay.com/cs/ovoce-kv%C4%9Btina-kv%C4%9Btiny-kreslen%C3%BD-film-40731/" TargetMode="External"/><Relationship Id="rId3" Type="http://schemas.openxmlformats.org/officeDocument/2006/relationships/hyperlink" Target="http://pixabay.com/cs/lid%C3%A9-%C4%8Dlov%C4%9Bk-j%C3%ADt-beach-v%C3%BDlet-auto-23789/" TargetMode="External"/><Relationship Id="rId7" Type="http://schemas.openxmlformats.org/officeDocument/2006/relationships/hyperlink" Target="http://pixabay.com/cs/voda-p%C3%ADsek-beach-ostrov-oce%C3%A1n-42375/" TargetMode="External"/><Relationship Id="rId12" Type="http://schemas.openxmlformats.org/officeDocument/2006/relationships/hyperlink" Target="http://pixabay.com/cs/velk%C3%A9-obrys-de%C5%A1tn%C3%ADk-%C5%BElut%C3%A1-beach-40238/" TargetMode="External"/><Relationship Id="rId17" Type="http://schemas.openxmlformats.org/officeDocument/2006/relationships/hyperlink" Target="http://www.clker.com/clipart-12559.html" TargetMode="External"/><Relationship Id="rId2" Type="http://schemas.openxmlformats.org/officeDocument/2006/relationships/hyperlink" Target="http://www.clker.com/clipart-beach-sun-coconut-1.html" TargetMode="External"/><Relationship Id="rId16" Type="http://schemas.openxmlformats.org/officeDocument/2006/relationships/hyperlink" Target="http://www.pdclipart.org/displayimage.php?album=44&amp;pos=35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search&amp;cat=0&amp;pos=79" TargetMode="External"/><Relationship Id="rId11" Type="http://schemas.openxmlformats.org/officeDocument/2006/relationships/hyperlink" Target="http://office.microsoft.com/cs-cz/images/results.aspx?qu=plovac%C3%AD+kruh&amp;ex=1" TargetMode="External"/><Relationship Id="rId5" Type="http://schemas.openxmlformats.org/officeDocument/2006/relationships/hyperlink" Target="http://pixabay.com/cs/lid%C3%A9-%C4%8Dlov%C4%9Bk-d%C4%9Bv%C4%8De-karavan-spac%C3%AD-23792/" TargetMode="External"/><Relationship Id="rId15" Type="http://schemas.openxmlformats.org/officeDocument/2006/relationships/hyperlink" Target="http://www.clker.com/clipart-butterfly-19.html" TargetMode="External"/><Relationship Id="rId10" Type="http://schemas.openxmlformats.org/officeDocument/2006/relationships/hyperlink" Target="http://pixabay.com/cs/vlajka-zelen%C3%A1-p%C3%ADsek-hrad-lopata-48856/" TargetMode="External"/><Relationship Id="rId4" Type="http://schemas.openxmlformats.org/officeDocument/2006/relationships/hyperlink" Target="http://office.microsoft.com/cs-cz/images/results.aspx?qu=les&amp;ex=1" TargetMode="External"/><Relationship Id="rId9" Type="http://schemas.openxmlformats.org/officeDocument/2006/relationships/hyperlink" Target="http://office.microsoft.com/cs-cz/images/results.aspx?qu=l%C3%A9to&amp;ex=1" TargetMode="External"/><Relationship Id="rId14" Type="http://schemas.openxmlformats.org/officeDocument/2006/relationships/hyperlink" Target="http://pixabay.com/cs/slunce-kv%C4%9Btina-kreslen%C3%BD-film-40732/v%C3%BDkres-3448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07707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A0A0A"/>
                </a:solidFill>
              </a:rPr>
              <a:t>ANOTACE</a:t>
            </a:r>
            <a:endParaRPr lang="cs-CZ" dirty="0">
              <a:solidFill>
                <a:srgbClr val="0A0A0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 </a:t>
            </a:r>
          </a:p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slovní zásoby (list č.3 – 7).</a:t>
            </a:r>
          </a:p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Druhá část prezentace je určena k využití slovní zásoby – čtení slov, spojování slova a obrázku, výběr správně napsaného slova, správné použití členu a/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, odpovědi na otázky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? , nácvik psaní slov (list č. 8 – 10). </a:t>
            </a:r>
            <a:endParaRPr lang="cs-CZ" sz="24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Materiál </a:t>
            </a:r>
            <a:r>
              <a:rPr lang="cs-CZ" sz="2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sz="24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068960"/>
            <a:ext cx="8458200" cy="2808311"/>
          </a:xfrm>
        </p:spPr>
        <p:txBody>
          <a:bodyPr>
            <a:normAutofit/>
          </a:bodyPr>
          <a:lstStyle/>
          <a:p>
            <a:r>
              <a:rPr lang="cs-CZ" sz="1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SUMMER</a:t>
            </a:r>
            <a:endParaRPr lang="cs-CZ" sz="1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9" descr="C:\Users\Marta\Desktop\beach-sun-coconut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548680"/>
            <a:ext cx="3160904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holidays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camp</a:t>
            </a: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tent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54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lidé, člověk, jít, beach, výlet, auto, dě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60648"/>
            <a:ext cx="4384419" cy="3240360"/>
          </a:xfrm>
          <a:prstGeom prst="rect">
            <a:avLst/>
          </a:prstGeom>
          <a:noFill/>
        </p:spPr>
      </p:pic>
      <p:pic>
        <p:nvPicPr>
          <p:cNvPr id="7" name="Picture 2" descr="kemp,lesy,sporty,stany,táboření,tábořiště,táborové ohně,volný ča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84984"/>
            <a:ext cx="2952330" cy="2952328"/>
          </a:xfrm>
          <a:prstGeom prst="rect">
            <a:avLst/>
          </a:prstGeom>
          <a:noFill/>
        </p:spPr>
      </p:pic>
      <p:pic>
        <p:nvPicPr>
          <p:cNvPr id="8" name="Picture 8" descr="lidé, člověk, děvče, karavan, spací, osob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789040"/>
            <a:ext cx="3690799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664"/>
            <a:ext cx="86868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sun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beach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sea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island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1" descr="sea scene with boa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56992"/>
            <a:ext cx="2978214" cy="302433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5" name="Picture 2" descr="voda, písek, beach, ostrov, oceán, moře, dovole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692696"/>
            <a:ext cx="2819738" cy="23042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7" name="Picture 9" descr="C:\Users\Marta\Desktop\beach-sun-coconut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4221088"/>
            <a:ext cx="2880320" cy="242779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8" name="Picture 2" descr="černá, obrys, měsíc, žlutá, výkres, obličej, slun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32656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19268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swim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sand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sandcastle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rubber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ring</a:t>
            </a:r>
          </a:p>
          <a:p>
            <a:pPr>
              <a:lnSpc>
                <a:spcPct val="150000"/>
              </a:lnSpc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sunshade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animace,chlapci,děcka,děti,léto,lidé,Manga,plavání,rekreace,sportovní,styl Manga,voda,vodní sporty,volný č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39552" y="1268760"/>
            <a:ext cx="2376265" cy="237626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5" name="Picture 2" descr="vlajka, zelená, písek, hrad, lopata, barva, 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88640"/>
            <a:ext cx="3305669" cy="2220997"/>
          </a:xfrm>
          <a:prstGeom prst="rect">
            <a:avLst/>
          </a:prstGeom>
          <a:noFill/>
        </p:spPr>
      </p:pic>
      <p:pic>
        <p:nvPicPr>
          <p:cNvPr id="6" name="Picture 2" descr="velké, obrys, deštník, žlutá, beach, slun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429000"/>
            <a:ext cx="2343030" cy="2141675"/>
          </a:xfrm>
          <a:prstGeom prst="rect">
            <a:avLst/>
          </a:prstGeom>
          <a:noFill/>
        </p:spPr>
      </p:pic>
      <p:pic>
        <p:nvPicPr>
          <p:cNvPr id="7" name="Picture 2" descr="chlapci,děti,dítka,duše pneumatik,osoby,plavání,plovací kruhy,volný čas,záchranné kruhy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3333" b="16667"/>
          <a:stretch>
            <a:fillRect/>
          </a:stretch>
        </p:blipFill>
        <p:spPr bwMode="auto">
          <a:xfrm>
            <a:off x="1763687" y="4653136"/>
            <a:ext cx="2674583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6408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butterfly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sunflower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cream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melon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sz="5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strawberry</a:t>
            </a: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pPr>
              <a:buNone/>
            </a:pPr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 descr="C:\Users\Marta\Desktop\butterfly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65184" y="404664"/>
            <a:ext cx="1983280" cy="2016224"/>
          </a:xfrm>
          <a:prstGeom prst="rect">
            <a:avLst/>
          </a:prstGeom>
          <a:noFill/>
        </p:spPr>
      </p:pic>
      <p:pic>
        <p:nvPicPr>
          <p:cNvPr id="6" name="Picture 4" descr="slunce, květina, kreslený film, hraniční, zdarma, blo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656"/>
            <a:ext cx="2241249" cy="2880320"/>
          </a:xfrm>
          <a:prstGeom prst="rect">
            <a:avLst/>
          </a:prstGeom>
          <a:noFill/>
        </p:spPr>
      </p:pic>
      <p:pic>
        <p:nvPicPr>
          <p:cNvPr id="7" name="Picture 2" descr="watermelon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439"/>
          <a:stretch>
            <a:fillRect/>
          </a:stretch>
        </p:blipFill>
        <p:spPr bwMode="auto">
          <a:xfrm>
            <a:off x="827584" y="4077072"/>
            <a:ext cx="2237130" cy="2088232"/>
          </a:xfrm>
          <a:prstGeom prst="rect">
            <a:avLst/>
          </a:prstGeom>
          <a:noFill/>
        </p:spPr>
      </p:pic>
      <p:pic>
        <p:nvPicPr>
          <p:cNvPr id="8" name="Picture 2" descr="C:\Users\Marta\Desktop\11954460682025689933Machovka_ice_cream1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420888"/>
            <a:ext cx="1224136" cy="2643423"/>
          </a:xfrm>
          <a:prstGeom prst="rect">
            <a:avLst/>
          </a:prstGeom>
          <a:noFill/>
        </p:spPr>
      </p:pic>
      <p:pic>
        <p:nvPicPr>
          <p:cNvPr id="9" name="Picture 2" descr="ovoce, květina, květiny, kreslený film, jahoda, bloo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3140968"/>
            <a:ext cx="3079184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SLOVO A OBRÁZEK.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40080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         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swim</a:t>
            </a:r>
            <a:endParaRPr lang="cs-CZ" sz="36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     camp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           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cream</a:t>
            </a:r>
            <a:endParaRPr lang="cs-CZ" sz="36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sunshade</a:t>
            </a:r>
            <a:endParaRPr lang="cs-CZ" sz="36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sandcastle</a:t>
            </a:r>
            <a:endParaRPr lang="cs-CZ" sz="36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     sun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 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beach</a:t>
            </a:r>
            <a:endParaRPr lang="cs-CZ" sz="36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strawberry</a:t>
            </a:r>
            <a:endParaRPr lang="cs-CZ" sz="36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Marta\Desktop\11954460682025689933Machovka_ice_cream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140968"/>
            <a:ext cx="864096" cy="1865946"/>
          </a:xfrm>
          <a:prstGeom prst="rect">
            <a:avLst/>
          </a:prstGeom>
          <a:noFill/>
        </p:spPr>
      </p:pic>
      <p:pic>
        <p:nvPicPr>
          <p:cNvPr id="8" name="Picture 2" descr="černá, obrys, měsíc, žlutá, výkres, obličej, slu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980728"/>
            <a:ext cx="1440160" cy="1440160"/>
          </a:xfrm>
          <a:prstGeom prst="rect">
            <a:avLst/>
          </a:prstGeom>
          <a:noFill/>
        </p:spPr>
      </p:pic>
      <p:pic>
        <p:nvPicPr>
          <p:cNvPr id="9" name="Picture 2" descr="vlajka, zelená, písek, hrad, lopata, barva, 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97796" y="5157192"/>
            <a:ext cx="2250668" cy="1512168"/>
          </a:xfrm>
          <a:prstGeom prst="rect">
            <a:avLst/>
          </a:prstGeom>
          <a:noFill/>
        </p:spPr>
      </p:pic>
      <p:pic>
        <p:nvPicPr>
          <p:cNvPr id="10" name="Picture 2" descr="ovoce, květina, květiny, kreslený film, jahoda, bloo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3789040"/>
            <a:ext cx="2160240" cy="1515543"/>
          </a:xfrm>
          <a:prstGeom prst="rect">
            <a:avLst/>
          </a:prstGeom>
          <a:noFill/>
        </p:spPr>
      </p:pic>
      <p:pic>
        <p:nvPicPr>
          <p:cNvPr id="11" name="Picture 4" descr="animace,chlapci,děcka,děti,léto,lidé,Manga,plavání,rekreace,sportovní,styl Manga,voda,vodní sporty,volný ča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51520" y="2420888"/>
            <a:ext cx="1656184" cy="1656183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cxnSp>
        <p:nvCxnSpPr>
          <p:cNvPr id="13" name="Přímá spojovací šipka 12"/>
          <p:cNvCxnSpPr/>
          <p:nvPr/>
        </p:nvCxnSpPr>
        <p:spPr>
          <a:xfrm flipH="1">
            <a:off x="1907704" y="1340768"/>
            <a:ext cx="1944216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5148064" y="2060848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987824" y="256490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5580112" y="1340768"/>
            <a:ext cx="1368152" cy="18722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5220072" y="3933056"/>
            <a:ext cx="1296144" cy="22322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2627784" y="2132856"/>
            <a:ext cx="1296144" cy="24482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2411760" y="5157192"/>
            <a:ext cx="1440160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5580112" y="5013176"/>
            <a:ext cx="57606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8" name="Picture 2" descr="voda, písek, beach, ostrov, oceán, moře, dovolená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869160"/>
            <a:ext cx="2027979" cy="16572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1" name="Picture 2" descr="kemp,lesy,sporty,stany,táboření,tábořiště,táborové ohně,volný ča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2132856"/>
            <a:ext cx="1656184" cy="1656183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3" name="Picture 2" descr="velké, obrys, deštník, žlutá, beach, slun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404664"/>
            <a:ext cx="1728192" cy="15796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720080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sunflower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tent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strawberry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butterfly.</a:t>
            </a:r>
          </a:p>
          <a:p>
            <a:pPr>
              <a:buNone/>
            </a:pPr>
            <a:endParaRPr lang="cs-CZ" sz="3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          	     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island.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cream</a:t>
            </a:r>
            <a:r>
              <a:rPr lang="cs-CZ" sz="34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slunce, květina, kreslený film, hraniční, zdarma, blo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1440160" cy="1850808"/>
          </a:xfrm>
          <a:prstGeom prst="rect">
            <a:avLst/>
          </a:prstGeom>
          <a:noFill/>
        </p:spPr>
      </p:pic>
      <p:pic>
        <p:nvPicPr>
          <p:cNvPr id="5" name="Picture 8" descr="lidé, člověk, děvče, karavan, spací, osob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32656"/>
            <a:ext cx="2322647" cy="1676661"/>
          </a:xfrm>
          <a:prstGeom prst="rect">
            <a:avLst/>
          </a:prstGeom>
          <a:noFill/>
        </p:spPr>
      </p:pic>
      <p:pic>
        <p:nvPicPr>
          <p:cNvPr id="6" name="Picture 3" descr="C:\Users\Marta\Desktop\butterfly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492896"/>
            <a:ext cx="1584176" cy="1610491"/>
          </a:xfrm>
          <a:prstGeom prst="rect">
            <a:avLst/>
          </a:prstGeom>
          <a:noFill/>
        </p:spPr>
      </p:pic>
      <p:pic>
        <p:nvPicPr>
          <p:cNvPr id="7" name="Picture 2" descr="ovoce, květina, květiny, kreslený film, jahoda, bloo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996952"/>
            <a:ext cx="2232248" cy="1566061"/>
          </a:xfrm>
          <a:prstGeom prst="rect">
            <a:avLst/>
          </a:prstGeom>
          <a:noFill/>
        </p:spPr>
      </p:pic>
      <p:pic>
        <p:nvPicPr>
          <p:cNvPr id="8" name="Picture 2" descr="C:\Users\Marta\Desktop\11954460682025689933Machovka_ice_cream1.svg.me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4437112"/>
            <a:ext cx="936104" cy="2021441"/>
          </a:xfrm>
          <a:prstGeom prst="rect">
            <a:avLst/>
          </a:prstGeom>
          <a:noFill/>
        </p:spPr>
      </p:pic>
      <p:pic>
        <p:nvPicPr>
          <p:cNvPr id="9" name="Picture 9" descr="C:\Users\Marta\Desktop\beach-sun-coconut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725144"/>
            <a:ext cx="2232248" cy="18815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10" name="Zaoblený obdélník 9"/>
          <p:cNvSpPr/>
          <p:nvPr/>
        </p:nvSpPr>
        <p:spPr>
          <a:xfrm>
            <a:off x="3851920" y="836712"/>
            <a:ext cx="216024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292080" y="1628800"/>
            <a:ext cx="1296144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2852936"/>
            <a:ext cx="396044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347864" y="3501008"/>
            <a:ext cx="3456384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843808" y="4581128"/>
            <a:ext cx="3168352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419872" y="5301208"/>
            <a:ext cx="3960440" cy="5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?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2"/>
            <a:ext cx="8740080" cy="4525963"/>
          </a:xfrm>
        </p:spPr>
        <p:txBody>
          <a:bodyPr>
            <a:noAutofit/>
          </a:bodyPr>
          <a:lstStyle/>
          <a:p>
            <a:pPr lvl="1"/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strawberry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sunflower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sandcastle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butterfly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violet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sunshade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tent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</a:p>
          <a:p>
            <a:pPr lvl="1"/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endParaRPr lang="cs-CZ" sz="32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8" descr="lidé, člověk, děvče, karavan, spací, oso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5768" y="4869160"/>
            <a:ext cx="2088232" cy="1507443"/>
          </a:xfrm>
          <a:prstGeom prst="rect">
            <a:avLst/>
          </a:prstGeom>
          <a:noFill/>
        </p:spPr>
      </p:pic>
      <p:pic>
        <p:nvPicPr>
          <p:cNvPr id="7" name="Picture 2" descr="velké, obrys, deštník, žlutá, beach, slu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4653136"/>
            <a:ext cx="1584177" cy="1448036"/>
          </a:xfrm>
          <a:prstGeom prst="rect">
            <a:avLst/>
          </a:prstGeom>
          <a:noFill/>
        </p:spPr>
      </p:pic>
      <p:pic>
        <p:nvPicPr>
          <p:cNvPr id="8" name="Picture 2" descr="ovoce, květina, květiny, kreslený film, jahoda, bloo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196752"/>
            <a:ext cx="1872208" cy="1313471"/>
          </a:xfrm>
          <a:prstGeom prst="rect">
            <a:avLst/>
          </a:prstGeom>
          <a:noFill/>
        </p:spPr>
      </p:pic>
      <p:pic>
        <p:nvPicPr>
          <p:cNvPr id="9" name="Picture 3" descr="C:\Users\Marta\Desktop\butterfly-m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2924944"/>
            <a:ext cx="1440160" cy="1464083"/>
          </a:xfrm>
          <a:prstGeom prst="rect">
            <a:avLst/>
          </a:prstGeom>
          <a:noFill/>
        </p:spPr>
      </p:pic>
      <p:pic>
        <p:nvPicPr>
          <p:cNvPr id="10" name="Picture 4" descr="slunce, květina, kreslený film, hraniční, zdarma, bloo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332656"/>
            <a:ext cx="1680937" cy="2160240"/>
          </a:xfrm>
          <a:prstGeom prst="rect">
            <a:avLst/>
          </a:prstGeom>
          <a:noFill/>
        </p:spPr>
      </p:pic>
      <p:pic>
        <p:nvPicPr>
          <p:cNvPr id="11" name="Picture 2" descr="vlajka, zelená, písek, hrad, lopata, barva, 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636912"/>
            <a:ext cx="2051720" cy="1378500"/>
          </a:xfrm>
          <a:prstGeom prst="rect">
            <a:avLst/>
          </a:prstGeom>
          <a:noFill/>
        </p:spPr>
      </p:pic>
      <p:sp>
        <p:nvSpPr>
          <p:cNvPr id="15" name="Vodorovný svitek 14"/>
          <p:cNvSpPr/>
          <p:nvPr/>
        </p:nvSpPr>
        <p:spPr>
          <a:xfrm>
            <a:off x="2267744" y="1556792"/>
            <a:ext cx="4104456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3275856" y="2276872"/>
            <a:ext cx="4464496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2339752" y="3140968"/>
            <a:ext cx="4464496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dorovný svitek 17"/>
          <p:cNvSpPr/>
          <p:nvPr/>
        </p:nvSpPr>
        <p:spPr>
          <a:xfrm>
            <a:off x="3419872" y="3933056"/>
            <a:ext cx="3960440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dorovný svitek 18"/>
          <p:cNvSpPr/>
          <p:nvPr/>
        </p:nvSpPr>
        <p:spPr>
          <a:xfrm>
            <a:off x="1979712" y="4797152"/>
            <a:ext cx="3816424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dorovný svitek 19"/>
          <p:cNvSpPr/>
          <p:nvPr/>
        </p:nvSpPr>
        <p:spPr>
          <a:xfrm>
            <a:off x="3635896" y="5661248"/>
            <a:ext cx="3348000" cy="6120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6166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OSTROV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beach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-sun-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coconut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-1.html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http://pixabay.com/cs/lid%C3%A9-%C4%8Dlov%C4%9Bk-j%C3%ADt-beach-v%C3%BDlet-auto-23789/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TÁBOR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=les&amp;ex=1#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:MC900230894|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STAN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http://pixabay.com/cs/lid%C3%A9-%C4%8Dlov%C4%9Bk-d%C4%9Bv%C4%8De-karavan-spac%C3%AD-23792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=79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PLÁŽ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http://pixabay.com/cs/voda-p%C3%ADsek-beach-ostrov-oce%C3%A1n-42375/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OSTROV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beach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-sun-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coconut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-1.html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http://pixabay.com/cs/%C4%8Dern%C3%A1-obrys-m%C4%9Bs%C3%ADc-%</a:t>
            </a: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C5%BElut%C3%A1-</a:t>
            </a:r>
            <a:endParaRPr lang="cs-CZ" sz="14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PLAVÁNÍ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=l%C3%A9to&amp;ex=1#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:MC900438153|</a:t>
            </a:r>
            <a:endParaRPr lang="cs-CZ" sz="1400" dirty="0" smtClean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HRAD Z PÍSKU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http://pixabay.com/cs/vlajka-zelen%C3%A1-p%C3%ADsek-hrad-lopata-48856/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PLOVACÍ KRUH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plovac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%C3%AD+kruh&amp;ex=1#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:MC900338116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SLUNEČNÍK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http://pixabay.com/cs/velk%C3%A9-obrys-de%C5%A1tn%C3%ADk-%C5%BElut%C3%A1-beach-40238/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JAHODA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http://pixabay.com/cs/ovoce-kv%C4%9Btina-kv%C4%9Btiny-kreslen%C3%BD-film-40731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SLUNEČNICE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http://pixabay.com/cs/slunce-kv%C4%9Btina-kreslen%C3%BD-film-40732/v%C3%BDkres-34485/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MOTÝL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-butterfly-19.html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MELOUN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?album=44&amp;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=358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ZMRZLINA -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7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-12559.html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5">
      <a:dk1>
        <a:srgbClr val="FFC000"/>
      </a:dk1>
      <a:lt1>
        <a:srgbClr val="E0F60A"/>
      </a:lt1>
      <a:dk2>
        <a:srgbClr val="575F6D"/>
      </a:dk2>
      <a:lt2>
        <a:srgbClr val="FFF4B4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202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921</TotalTime>
  <Words>371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SUMMER</vt:lpstr>
      <vt:lpstr>Snímek 4</vt:lpstr>
      <vt:lpstr>Snímek 5</vt:lpstr>
      <vt:lpstr>Snímek 6</vt:lpstr>
      <vt:lpstr>Snímek 7</vt:lpstr>
      <vt:lpstr>SPOJ SLOVO A OBRÁZEK.</vt:lpstr>
      <vt:lpstr>What is this?</vt:lpstr>
      <vt:lpstr>What colour is this 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SUMMER</dc:title>
  <dc:creator>Marta</dc:creator>
  <cp:lastModifiedBy>Marta</cp:lastModifiedBy>
  <cp:revision>97</cp:revision>
  <dcterms:created xsi:type="dcterms:W3CDTF">2012-08-11T17:42:24Z</dcterms:created>
  <dcterms:modified xsi:type="dcterms:W3CDTF">2013-01-01T20:49:42Z</dcterms:modified>
</cp:coreProperties>
</file>