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10" Type="http://schemas.openxmlformats.org/officeDocument/2006/relationships/image" Target="../media/image42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image" Target="../media/image45.wmf"/><Relationship Id="rId7" Type="http://schemas.openxmlformats.org/officeDocument/2006/relationships/image" Target="../media/image49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10" Type="http://schemas.openxmlformats.org/officeDocument/2006/relationships/image" Target="../media/image52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image" Target="../media/image55.wmf"/><Relationship Id="rId7" Type="http://schemas.openxmlformats.org/officeDocument/2006/relationships/image" Target="../media/image59.wmf"/><Relationship Id="rId2" Type="http://schemas.openxmlformats.org/officeDocument/2006/relationships/image" Target="../media/image54.wmf"/><Relationship Id="rId1" Type="http://schemas.openxmlformats.org/officeDocument/2006/relationships/image" Target="../media/image53.wmf"/><Relationship Id="rId6" Type="http://schemas.openxmlformats.org/officeDocument/2006/relationships/image" Target="../media/image58.wmf"/><Relationship Id="rId5" Type="http://schemas.openxmlformats.org/officeDocument/2006/relationships/image" Target="../media/image57.wmf"/><Relationship Id="rId10" Type="http://schemas.openxmlformats.org/officeDocument/2006/relationships/image" Target="../media/image62.wmf"/><Relationship Id="rId4" Type="http://schemas.openxmlformats.org/officeDocument/2006/relationships/image" Target="../media/image56.wmf"/><Relationship Id="rId9" Type="http://schemas.openxmlformats.org/officeDocument/2006/relationships/image" Target="../media/image6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A7F14-6E5E-4120-86C4-9A6EDDF837B6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89D61-2073-42C6-B4A9-C92F5697C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9EA50-5E50-47B4-8FC0-6A20E27ED496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C1142F-373E-4F63-B5E8-336030639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3BE86-B339-4745-8203-9C5F70E23FB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AD7D0-9888-4FC4-902D-1BE8651D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12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9.bin"/><Relationship Id="rId10" Type="http://schemas.openxmlformats.org/officeDocument/2006/relationships/oleObject" Target="../embeddings/oleObject14.bin"/><Relationship Id="rId4" Type="http://schemas.openxmlformats.org/officeDocument/2006/relationships/oleObject" Target="../embeddings/oleObject8.bin"/><Relationship Id="rId9" Type="http://schemas.openxmlformats.org/officeDocument/2006/relationships/oleObject" Target="../embeddings/oleObject1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21.bin"/><Relationship Id="rId12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0.bin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19.bin"/><Relationship Id="rId10" Type="http://schemas.openxmlformats.org/officeDocument/2006/relationships/oleObject" Target="../embeddings/oleObject24.bin"/><Relationship Id="rId4" Type="http://schemas.openxmlformats.org/officeDocument/2006/relationships/oleObject" Target="../embeddings/oleObject18.bin"/><Relationship Id="rId9" Type="http://schemas.openxmlformats.org/officeDocument/2006/relationships/oleObject" Target="../embeddings/oleObject23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2.bin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31.bin"/><Relationship Id="rId12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30.bin"/><Relationship Id="rId11" Type="http://schemas.openxmlformats.org/officeDocument/2006/relationships/oleObject" Target="../embeddings/oleObject35.bin"/><Relationship Id="rId5" Type="http://schemas.openxmlformats.org/officeDocument/2006/relationships/oleObject" Target="../embeddings/oleObject29.bin"/><Relationship Id="rId10" Type="http://schemas.openxmlformats.org/officeDocument/2006/relationships/oleObject" Target="../embeddings/oleObject34.bin"/><Relationship Id="rId4" Type="http://schemas.openxmlformats.org/officeDocument/2006/relationships/oleObject" Target="../embeddings/oleObject28.bin"/><Relationship Id="rId9" Type="http://schemas.openxmlformats.org/officeDocument/2006/relationships/oleObject" Target="../embeddings/oleObject33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2.bin"/><Relationship Id="rId3" Type="http://schemas.openxmlformats.org/officeDocument/2006/relationships/oleObject" Target="../embeddings/oleObject37.bin"/><Relationship Id="rId7" Type="http://schemas.openxmlformats.org/officeDocument/2006/relationships/oleObject" Target="../embeddings/oleObject41.bin"/><Relationship Id="rId12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40.bin"/><Relationship Id="rId11" Type="http://schemas.openxmlformats.org/officeDocument/2006/relationships/oleObject" Target="../embeddings/oleObject45.bin"/><Relationship Id="rId5" Type="http://schemas.openxmlformats.org/officeDocument/2006/relationships/oleObject" Target="../embeddings/oleObject39.bin"/><Relationship Id="rId10" Type="http://schemas.openxmlformats.org/officeDocument/2006/relationships/oleObject" Target="../embeddings/oleObject44.bin"/><Relationship Id="rId4" Type="http://schemas.openxmlformats.org/officeDocument/2006/relationships/oleObject" Target="../embeddings/oleObject38.bin"/><Relationship Id="rId9" Type="http://schemas.openxmlformats.org/officeDocument/2006/relationships/oleObject" Target="../embeddings/oleObject43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2.bin"/><Relationship Id="rId3" Type="http://schemas.openxmlformats.org/officeDocument/2006/relationships/oleObject" Target="../embeddings/oleObject47.bin"/><Relationship Id="rId7" Type="http://schemas.openxmlformats.org/officeDocument/2006/relationships/oleObject" Target="../embeddings/oleObject51.bin"/><Relationship Id="rId12" Type="http://schemas.openxmlformats.org/officeDocument/2006/relationships/oleObject" Target="../embeddings/oleObject5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50.bin"/><Relationship Id="rId11" Type="http://schemas.openxmlformats.org/officeDocument/2006/relationships/oleObject" Target="../embeddings/oleObject55.bin"/><Relationship Id="rId5" Type="http://schemas.openxmlformats.org/officeDocument/2006/relationships/oleObject" Target="../embeddings/oleObject49.bin"/><Relationship Id="rId10" Type="http://schemas.openxmlformats.org/officeDocument/2006/relationships/oleObject" Target="../embeddings/oleObject54.bin"/><Relationship Id="rId4" Type="http://schemas.openxmlformats.org/officeDocument/2006/relationships/oleObject" Target="../embeddings/oleObject48.bin"/><Relationship Id="rId9" Type="http://schemas.openxmlformats.org/officeDocument/2006/relationships/oleObject" Target="../embeddings/oleObject53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VY_32_INOVACE_109.MAT.02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Rozklad normovaných kvadratických rovnic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109.MAT.02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Rozklad normovaných kvadratických rovnic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287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27. 1.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rovnice, normovaná rovnice, kořeny, rozklad na součin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obsahuje 30 příkladů na rozklad normovaných rovnic. Lze využít k nácviku rozkladu, k opakování nebo k samostatnému procvičení látky.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Rozklad normovaných kvadratických rovnic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Rychlotest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899592" y="2132856"/>
          <a:ext cx="2304256" cy="511857"/>
        </p:xfrm>
        <a:graphic>
          <a:graphicData uri="http://schemas.openxmlformats.org/presentationml/2006/ole">
            <p:oleObj spid="_x0000_s1026" name="Rovnice" r:id="rId3" imgW="91440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253038" y="2132856"/>
          <a:ext cx="2403267" cy="432048"/>
        </p:xfrm>
        <a:graphic>
          <a:graphicData uri="http://schemas.openxmlformats.org/presentationml/2006/ole">
            <p:oleObj spid="_x0000_s1033" name="Rovnice" r:id="rId4" imgW="11300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53038" y="2996617"/>
          <a:ext cx="2347912" cy="433388"/>
        </p:xfrm>
        <a:graphic>
          <a:graphicData uri="http://schemas.openxmlformats.org/presentationml/2006/ole">
            <p:oleObj spid="_x0000_s1034" name="Rovnice" r:id="rId5" imgW="110484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53038" y="3861718"/>
          <a:ext cx="2403267" cy="432048"/>
        </p:xfrm>
        <a:graphic>
          <a:graphicData uri="http://schemas.openxmlformats.org/presentationml/2006/ole">
            <p:oleObj spid="_x0000_s1035" name="Rovnice" r:id="rId6" imgW="11300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53038" y="4725479"/>
          <a:ext cx="2403267" cy="432048"/>
        </p:xfrm>
        <a:graphic>
          <a:graphicData uri="http://schemas.openxmlformats.org/presentationml/2006/ole">
            <p:oleObj spid="_x0000_s1036" name="Rovnice" r:id="rId7" imgW="113004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253038" y="5589240"/>
          <a:ext cx="2482850" cy="431800"/>
        </p:xfrm>
        <a:graphic>
          <a:graphicData uri="http://schemas.openxmlformats.org/presentationml/2006/ole">
            <p:oleObj spid="_x0000_s1037" name="Rovnice" r:id="rId8" imgW="1168200" imgH="20304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5292080" y="1988840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2870938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92080" y="3753036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92080" y="4635134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92080" y="5517232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944563" y="2060848"/>
          <a:ext cx="2303462" cy="444500"/>
        </p:xfrm>
        <a:graphic>
          <a:graphicData uri="http://schemas.openxmlformats.org/presentationml/2006/ole">
            <p:oleObj spid="_x0000_s2050" name="Rovnice" r:id="rId3" imgW="105408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220072" y="2132856"/>
          <a:ext cx="2536825" cy="431800"/>
        </p:xfrm>
        <a:graphic>
          <a:graphicData uri="http://schemas.openxmlformats.org/presentationml/2006/ole">
            <p:oleObj spid="_x0000_s2056" name="Rovnice" r:id="rId4" imgW="119376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20072" y="3014495"/>
          <a:ext cx="2509838" cy="433388"/>
        </p:xfrm>
        <a:graphic>
          <a:graphicData uri="http://schemas.openxmlformats.org/presentationml/2006/ole">
            <p:oleObj spid="_x0000_s2057" name="Rovnice" r:id="rId5" imgW="118080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20072" y="3897722"/>
          <a:ext cx="2374900" cy="431800"/>
        </p:xfrm>
        <a:graphic>
          <a:graphicData uri="http://schemas.openxmlformats.org/presentationml/2006/ole">
            <p:oleObj spid="_x0000_s2058" name="Rovnice" r:id="rId6" imgW="11174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20072" y="4779361"/>
          <a:ext cx="2403267" cy="432048"/>
        </p:xfrm>
        <a:graphic>
          <a:graphicData uri="http://schemas.openxmlformats.org/presentationml/2006/ole">
            <p:oleObj spid="_x0000_s2059" name="Rovnice" r:id="rId7" imgW="113004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220072" y="5661248"/>
          <a:ext cx="2536825" cy="431800"/>
        </p:xfrm>
        <a:graphic>
          <a:graphicData uri="http://schemas.openxmlformats.org/presentationml/2006/ole">
            <p:oleObj spid="_x0000_s2060" name="Rovnice" r:id="rId8" imgW="1193760" imgH="203040" progId="Equation.3">
              <p:embed/>
            </p:oleObj>
          </a:graphicData>
        </a:graphic>
      </p:graphicFrame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944563" y="2942946"/>
          <a:ext cx="2359025" cy="444500"/>
        </p:xfrm>
        <a:graphic>
          <a:graphicData uri="http://schemas.openxmlformats.org/presentationml/2006/ole">
            <p:oleObj spid="_x0000_s2062" name="Rovnice" r:id="rId9" imgW="1079280" imgH="203040" progId="Equation.3">
              <p:embed/>
            </p:oleObj>
          </a:graphicData>
        </a:graphic>
      </p:graphicFrame>
      <p:graphicFrame>
        <p:nvGraphicFramePr>
          <p:cNvPr id="14" name="Zástupný symbol pro obsah 3"/>
          <p:cNvGraphicFramePr>
            <a:graphicFrameLocks noChangeAspect="1"/>
          </p:cNvGraphicFramePr>
          <p:nvPr/>
        </p:nvGraphicFramePr>
        <p:xfrm>
          <a:off x="944563" y="3825044"/>
          <a:ext cx="2303462" cy="444500"/>
        </p:xfrm>
        <a:graphic>
          <a:graphicData uri="http://schemas.openxmlformats.org/presentationml/2006/ole">
            <p:oleObj spid="_x0000_s2064" name="Rovnice" r:id="rId10" imgW="1054080" imgH="203040" progId="Equation.3">
              <p:embed/>
            </p:oleObj>
          </a:graphicData>
        </a:graphic>
      </p:graphicFrame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944563" y="4707142"/>
          <a:ext cx="2303462" cy="444500"/>
        </p:xfrm>
        <a:graphic>
          <a:graphicData uri="http://schemas.openxmlformats.org/presentationml/2006/ole">
            <p:oleObj spid="_x0000_s2065" name="Rovnice" r:id="rId11" imgW="1054080" imgH="20304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944563" y="5589240"/>
          <a:ext cx="2303462" cy="444500"/>
        </p:xfrm>
        <a:graphic>
          <a:graphicData uri="http://schemas.openxmlformats.org/presentationml/2006/ole">
            <p:oleObj spid="_x0000_s2066" name="Rovnice" r:id="rId12" imgW="1054080" imgH="20304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5220072" y="1988840"/>
            <a:ext cx="259228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20072" y="2888940"/>
            <a:ext cx="259228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20072" y="3789040"/>
            <a:ext cx="259228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20072" y="4689140"/>
            <a:ext cx="2592288" cy="64807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5517232"/>
            <a:ext cx="259228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957263" y="2063750"/>
          <a:ext cx="2166937" cy="438150"/>
        </p:xfrm>
        <a:graphic>
          <a:graphicData uri="http://schemas.openxmlformats.org/presentationml/2006/ole">
            <p:oleObj spid="_x0000_s3074" name="Rovnice" r:id="rId3" imgW="100296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226050" y="2132856"/>
          <a:ext cx="2401888" cy="431800"/>
        </p:xfrm>
        <a:graphic>
          <a:graphicData uri="http://schemas.openxmlformats.org/presentationml/2006/ole">
            <p:oleObj spid="_x0000_s3075" name="Rovnice" r:id="rId4" imgW="11300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26050" y="3014557"/>
          <a:ext cx="2536825" cy="433388"/>
        </p:xfrm>
        <a:graphic>
          <a:graphicData uri="http://schemas.openxmlformats.org/presentationml/2006/ole">
            <p:oleObj spid="_x0000_s3076" name="Rovnice" r:id="rId5" imgW="11937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26050" y="3897846"/>
          <a:ext cx="2374900" cy="431800"/>
        </p:xfrm>
        <a:graphic>
          <a:graphicData uri="http://schemas.openxmlformats.org/presentationml/2006/ole">
            <p:oleObj spid="_x0000_s3077" name="Rovnice" r:id="rId6" imgW="11174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26050" y="4779547"/>
          <a:ext cx="2509838" cy="431800"/>
        </p:xfrm>
        <a:graphic>
          <a:graphicData uri="http://schemas.openxmlformats.org/presentationml/2006/ole">
            <p:oleObj spid="_x0000_s3078" name="Rovnice" r:id="rId7" imgW="118080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226050" y="5661248"/>
          <a:ext cx="2374900" cy="431800"/>
        </p:xfrm>
        <a:graphic>
          <a:graphicData uri="http://schemas.openxmlformats.org/presentationml/2006/ole">
            <p:oleObj spid="_x0000_s3079" name="Rovnice" r:id="rId8" imgW="1117440" imgH="203040" progId="Equation.3">
              <p:embed/>
            </p:oleObj>
          </a:graphicData>
        </a:graphic>
      </p:graphicFrame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957263" y="2940360"/>
          <a:ext cx="2303463" cy="444500"/>
        </p:xfrm>
        <a:graphic>
          <a:graphicData uri="http://schemas.openxmlformats.org/presentationml/2006/ole">
            <p:oleObj spid="_x0000_s3081" name="Rovnice" r:id="rId9" imgW="1054080" imgH="203040" progId="Equation.3">
              <p:embed/>
            </p:oleObj>
          </a:graphicData>
        </a:graphic>
      </p:graphicFrame>
      <p:graphicFrame>
        <p:nvGraphicFramePr>
          <p:cNvPr id="14" name="Zástupný symbol pro obsah 3"/>
          <p:cNvGraphicFramePr>
            <a:graphicFrameLocks noChangeAspect="1"/>
          </p:cNvGraphicFramePr>
          <p:nvPr/>
        </p:nvGraphicFramePr>
        <p:xfrm>
          <a:off x="957263" y="3823320"/>
          <a:ext cx="2165350" cy="444500"/>
        </p:xfrm>
        <a:graphic>
          <a:graphicData uri="http://schemas.openxmlformats.org/presentationml/2006/ole">
            <p:oleObj spid="_x0000_s3082" name="Rovnice" r:id="rId10" imgW="990360" imgH="203040" progId="Equation.3">
              <p:embed/>
            </p:oleObj>
          </a:graphicData>
        </a:graphic>
      </p:graphicFrame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957263" y="4706280"/>
          <a:ext cx="2332037" cy="444500"/>
        </p:xfrm>
        <a:graphic>
          <a:graphicData uri="http://schemas.openxmlformats.org/presentationml/2006/ole">
            <p:oleObj spid="_x0000_s3083" name="Rovnice" r:id="rId11" imgW="1066680" imgH="20304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957263" y="5589240"/>
          <a:ext cx="2165350" cy="444500"/>
        </p:xfrm>
        <a:graphic>
          <a:graphicData uri="http://schemas.openxmlformats.org/presentationml/2006/ole">
            <p:oleObj spid="_x0000_s3084" name="Rovnice" r:id="rId12" imgW="990360" imgH="203040" progId="Equation.3">
              <p:embed/>
            </p:oleObj>
          </a:graphicData>
        </a:graphic>
      </p:graphicFrame>
      <p:sp>
        <p:nvSpPr>
          <p:cNvPr id="20" name="Obdélník 19"/>
          <p:cNvSpPr/>
          <p:nvPr/>
        </p:nvSpPr>
        <p:spPr>
          <a:xfrm>
            <a:off x="5220072" y="1988840"/>
            <a:ext cx="2592288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20072" y="2906942"/>
            <a:ext cx="2592288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3825044"/>
            <a:ext cx="2592288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220072" y="4743146"/>
            <a:ext cx="2592288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220072" y="5661248"/>
            <a:ext cx="2592288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957263" y="2063750"/>
          <a:ext cx="2136775" cy="438150"/>
        </p:xfrm>
        <a:graphic>
          <a:graphicData uri="http://schemas.openxmlformats.org/presentationml/2006/ole">
            <p:oleObj spid="_x0000_s4098" name="Rovnice" r:id="rId3" imgW="99036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226050" y="2133600"/>
          <a:ext cx="2401888" cy="431800"/>
        </p:xfrm>
        <a:graphic>
          <a:graphicData uri="http://schemas.openxmlformats.org/presentationml/2006/ole">
            <p:oleObj spid="_x0000_s4099" name="Rovnice" r:id="rId4" imgW="11300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26050" y="2997113"/>
          <a:ext cx="2536825" cy="433388"/>
        </p:xfrm>
        <a:graphic>
          <a:graphicData uri="http://schemas.openxmlformats.org/presentationml/2006/ole">
            <p:oleObj spid="_x0000_s4100" name="Rovnice" r:id="rId5" imgW="11937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26050" y="3862214"/>
          <a:ext cx="2374900" cy="431800"/>
        </p:xfrm>
        <a:graphic>
          <a:graphicData uri="http://schemas.openxmlformats.org/presentationml/2006/ole">
            <p:oleObj spid="_x0000_s4101" name="Rovnice" r:id="rId6" imgW="11174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26050" y="4725727"/>
          <a:ext cx="2509838" cy="431800"/>
        </p:xfrm>
        <a:graphic>
          <a:graphicData uri="http://schemas.openxmlformats.org/presentationml/2006/ole">
            <p:oleObj spid="_x0000_s4102" name="Rovnice" r:id="rId7" imgW="118080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226050" y="5589240"/>
          <a:ext cx="2374900" cy="431800"/>
        </p:xfrm>
        <a:graphic>
          <a:graphicData uri="http://schemas.openxmlformats.org/presentationml/2006/ole">
            <p:oleObj spid="_x0000_s4103" name="Rovnice" r:id="rId8" imgW="1117440" imgH="203040" progId="Equation.3">
              <p:embed/>
            </p:oleObj>
          </a:graphicData>
        </a:graphic>
      </p:graphicFrame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957263" y="2940360"/>
          <a:ext cx="2303463" cy="444500"/>
        </p:xfrm>
        <a:graphic>
          <a:graphicData uri="http://schemas.openxmlformats.org/presentationml/2006/ole">
            <p:oleObj spid="_x0000_s4105" name="Rovnice" r:id="rId9" imgW="1054080" imgH="203040" progId="Equation.3">
              <p:embed/>
            </p:oleObj>
          </a:graphicData>
        </a:graphic>
      </p:graphicFrame>
      <p:graphicFrame>
        <p:nvGraphicFramePr>
          <p:cNvPr id="14" name="Zástupný symbol pro obsah 3"/>
          <p:cNvGraphicFramePr>
            <a:graphicFrameLocks noChangeAspect="1"/>
          </p:cNvGraphicFramePr>
          <p:nvPr/>
        </p:nvGraphicFramePr>
        <p:xfrm>
          <a:off x="957263" y="3823320"/>
          <a:ext cx="2165350" cy="444500"/>
        </p:xfrm>
        <a:graphic>
          <a:graphicData uri="http://schemas.openxmlformats.org/presentationml/2006/ole">
            <p:oleObj spid="_x0000_s4106" name="Rovnice" r:id="rId10" imgW="990360" imgH="203040" progId="Equation.3">
              <p:embed/>
            </p:oleObj>
          </a:graphicData>
        </a:graphic>
      </p:graphicFrame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957263" y="4706280"/>
          <a:ext cx="2332037" cy="444500"/>
        </p:xfrm>
        <a:graphic>
          <a:graphicData uri="http://schemas.openxmlformats.org/presentationml/2006/ole">
            <p:oleObj spid="_x0000_s4107" name="Rovnice" r:id="rId11" imgW="1066680" imgH="20304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957263" y="5589240"/>
          <a:ext cx="2165350" cy="444500"/>
        </p:xfrm>
        <a:graphic>
          <a:graphicData uri="http://schemas.openxmlformats.org/presentationml/2006/ole">
            <p:oleObj spid="_x0000_s4108" name="Rovnice" r:id="rId12" imgW="990360" imgH="20304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5220072" y="1988840"/>
            <a:ext cx="2592288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20072" y="2870938"/>
            <a:ext cx="2592288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20072" y="3753036"/>
            <a:ext cx="2592288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20072" y="4635134"/>
            <a:ext cx="2592288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5517232"/>
            <a:ext cx="2592288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889000" y="2076450"/>
          <a:ext cx="2136775" cy="411163"/>
        </p:xfrm>
        <a:graphic>
          <a:graphicData uri="http://schemas.openxmlformats.org/presentationml/2006/ole">
            <p:oleObj spid="_x0000_s5122" name="Rovnice" r:id="rId3" imgW="105408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292080" y="4779547"/>
          <a:ext cx="2401888" cy="431800"/>
        </p:xfrm>
        <a:graphic>
          <a:graphicData uri="http://schemas.openxmlformats.org/presentationml/2006/ole">
            <p:oleObj spid="_x0000_s5123" name="Rovnice" r:id="rId4" imgW="11300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92080" y="2132856"/>
          <a:ext cx="2536825" cy="433388"/>
        </p:xfrm>
        <a:graphic>
          <a:graphicData uri="http://schemas.openxmlformats.org/presentationml/2006/ole">
            <p:oleObj spid="_x0000_s5124" name="Rovnice" r:id="rId5" imgW="11937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92080" y="3897846"/>
          <a:ext cx="2374900" cy="431800"/>
        </p:xfrm>
        <a:graphic>
          <a:graphicData uri="http://schemas.openxmlformats.org/presentationml/2006/ole">
            <p:oleObj spid="_x0000_s5125" name="Rovnice" r:id="rId6" imgW="11174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92080" y="3016145"/>
          <a:ext cx="2509838" cy="431800"/>
        </p:xfrm>
        <a:graphic>
          <a:graphicData uri="http://schemas.openxmlformats.org/presentationml/2006/ole">
            <p:oleObj spid="_x0000_s5126" name="Rovnice" r:id="rId7" imgW="118080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292080" y="5661248"/>
          <a:ext cx="2374900" cy="431800"/>
        </p:xfrm>
        <a:graphic>
          <a:graphicData uri="http://schemas.openxmlformats.org/presentationml/2006/ole">
            <p:oleObj spid="_x0000_s5127" name="Rovnice" r:id="rId8" imgW="1117440" imgH="203040" progId="Equation.3">
              <p:embed/>
            </p:oleObj>
          </a:graphicData>
        </a:graphic>
      </p:graphicFrame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889000" y="4702709"/>
          <a:ext cx="2303463" cy="444500"/>
        </p:xfrm>
        <a:graphic>
          <a:graphicData uri="http://schemas.openxmlformats.org/presentationml/2006/ole">
            <p:oleObj spid="_x0000_s5129" name="Rovnice" r:id="rId9" imgW="1054080" imgH="203040" progId="Equation.3">
              <p:embed/>
            </p:oleObj>
          </a:graphicData>
        </a:graphic>
      </p:graphicFrame>
      <p:graphicFrame>
        <p:nvGraphicFramePr>
          <p:cNvPr id="14" name="Zástupný symbol pro obsah 3"/>
          <p:cNvGraphicFramePr>
            <a:graphicFrameLocks noChangeAspect="1"/>
          </p:cNvGraphicFramePr>
          <p:nvPr/>
        </p:nvGraphicFramePr>
        <p:xfrm>
          <a:off x="889000" y="2929645"/>
          <a:ext cx="2332038" cy="444500"/>
        </p:xfrm>
        <a:graphic>
          <a:graphicData uri="http://schemas.openxmlformats.org/presentationml/2006/ole">
            <p:oleObj spid="_x0000_s5130" name="Rovnice" r:id="rId10" imgW="1066680" imgH="203040" progId="Equation.3">
              <p:embed/>
            </p:oleObj>
          </a:graphicData>
        </a:graphic>
      </p:graphicFrame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889000" y="3816177"/>
          <a:ext cx="2276475" cy="444500"/>
        </p:xfrm>
        <a:graphic>
          <a:graphicData uri="http://schemas.openxmlformats.org/presentationml/2006/ole">
            <p:oleObj spid="_x0000_s5131" name="Rovnice" r:id="rId11" imgW="1041120" imgH="20304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889000" y="5589240"/>
          <a:ext cx="2303463" cy="444500"/>
        </p:xfrm>
        <a:graphic>
          <a:graphicData uri="http://schemas.openxmlformats.org/presentationml/2006/ole">
            <p:oleObj spid="_x0000_s5132" name="Rovnice" r:id="rId12" imgW="1054080" imgH="20304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5220072" y="1988840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20072" y="2888940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20072" y="3789040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20072" y="4689140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5589240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Úkol:Rozložte na součin rovnice</a:t>
            </a:r>
            <a:endParaRPr lang="cs-CZ" dirty="0"/>
          </a:p>
        </p:txBody>
      </p:sp>
      <p:graphicFrame>
        <p:nvGraphicFramePr>
          <p:cNvPr id="6158" name="Object 14"/>
          <p:cNvGraphicFramePr>
            <a:graphicFrameLocks noChangeAspect="1"/>
          </p:cNvGraphicFramePr>
          <p:nvPr>
            <p:ph idx="1"/>
          </p:nvPr>
        </p:nvGraphicFramePr>
        <p:xfrm>
          <a:off x="971600" y="2132856"/>
          <a:ext cx="2557916" cy="531515"/>
        </p:xfrm>
        <a:graphic>
          <a:graphicData uri="http://schemas.openxmlformats.org/presentationml/2006/ole">
            <p:oleObj spid="_x0000_s6158" name="Rovnice" r:id="rId3" imgW="977760" imgH="203040" progId="Equation.3">
              <p:embed/>
            </p:oleObj>
          </a:graphicData>
        </a:graphic>
      </p:graphicFrame>
      <p:graphicFrame>
        <p:nvGraphicFramePr>
          <p:cNvPr id="6160" name="Object 19"/>
          <p:cNvGraphicFramePr>
            <a:graphicFrameLocks noChangeAspect="1"/>
          </p:cNvGraphicFramePr>
          <p:nvPr/>
        </p:nvGraphicFramePr>
        <p:xfrm>
          <a:off x="971600" y="2924944"/>
          <a:ext cx="2572844" cy="527763"/>
        </p:xfrm>
        <a:graphic>
          <a:graphicData uri="http://schemas.openxmlformats.org/presentationml/2006/ole">
            <p:oleObj spid="_x0000_s6160" name="Rovnice" r:id="rId4" imgW="990360" imgH="203040" progId="Equation.3">
              <p:embed/>
            </p:oleObj>
          </a:graphicData>
        </a:graphic>
      </p:graphicFrame>
      <p:graphicFrame>
        <p:nvGraphicFramePr>
          <p:cNvPr id="6162" name="Object 19"/>
          <p:cNvGraphicFramePr>
            <a:graphicFrameLocks noChangeAspect="1"/>
          </p:cNvGraphicFramePr>
          <p:nvPr/>
        </p:nvGraphicFramePr>
        <p:xfrm>
          <a:off x="971600" y="3717032"/>
          <a:ext cx="2554553" cy="524011"/>
        </p:xfrm>
        <a:graphic>
          <a:graphicData uri="http://schemas.openxmlformats.org/presentationml/2006/ole">
            <p:oleObj spid="_x0000_s6162" name="Rovnice" r:id="rId5" imgW="990360" imgH="203040" progId="Equation.3">
              <p:embed/>
            </p:oleObj>
          </a:graphicData>
        </a:graphic>
      </p:graphicFrame>
      <p:graphicFrame>
        <p:nvGraphicFramePr>
          <p:cNvPr id="6164" name="Object 19"/>
          <p:cNvGraphicFramePr>
            <a:graphicFrameLocks noChangeAspect="1"/>
          </p:cNvGraphicFramePr>
          <p:nvPr/>
        </p:nvGraphicFramePr>
        <p:xfrm>
          <a:off x="971599" y="4509120"/>
          <a:ext cx="2697915" cy="520259"/>
        </p:xfrm>
        <a:graphic>
          <a:graphicData uri="http://schemas.openxmlformats.org/presentationml/2006/ole">
            <p:oleObj spid="_x0000_s6164" name="Rovnice" r:id="rId6" imgW="1054080" imgH="203040" progId="Equation.3">
              <p:embed/>
            </p:oleObj>
          </a:graphicData>
        </a:graphic>
      </p:graphicFrame>
      <p:graphicFrame>
        <p:nvGraphicFramePr>
          <p:cNvPr id="6166" name="Object 22"/>
          <p:cNvGraphicFramePr>
            <a:graphicFrameLocks noChangeAspect="1"/>
          </p:cNvGraphicFramePr>
          <p:nvPr/>
        </p:nvGraphicFramePr>
        <p:xfrm>
          <a:off x="971599" y="5301208"/>
          <a:ext cx="2678463" cy="516508"/>
        </p:xfrm>
        <a:graphic>
          <a:graphicData uri="http://schemas.openxmlformats.org/presentationml/2006/ole">
            <p:oleObj spid="_x0000_s6166" name="Rovnice" r:id="rId7" imgW="1054080" imgH="203040" progId="Equation.3">
              <p:embed/>
            </p:oleObj>
          </a:graphicData>
        </a:graphic>
      </p:graphicFrame>
      <p:graphicFrame>
        <p:nvGraphicFramePr>
          <p:cNvPr id="6159" name="Object 15"/>
          <p:cNvGraphicFramePr>
            <a:graphicFrameLocks noChangeAspect="1"/>
          </p:cNvGraphicFramePr>
          <p:nvPr/>
        </p:nvGraphicFramePr>
        <p:xfrm>
          <a:off x="5292080" y="2132856"/>
          <a:ext cx="2374900" cy="431800"/>
        </p:xfrm>
        <a:graphic>
          <a:graphicData uri="http://schemas.openxmlformats.org/presentationml/2006/ole">
            <p:oleObj spid="_x0000_s6159" name="Rovnice" r:id="rId8" imgW="1117440" imgH="203040" progId="Equation.3">
              <p:embed/>
            </p:oleObj>
          </a:graphicData>
        </a:graphic>
      </p:graphicFrame>
      <p:graphicFrame>
        <p:nvGraphicFramePr>
          <p:cNvPr id="6161" name="Object 13"/>
          <p:cNvGraphicFramePr>
            <a:graphicFrameLocks noChangeAspect="1"/>
          </p:cNvGraphicFramePr>
          <p:nvPr/>
        </p:nvGraphicFramePr>
        <p:xfrm>
          <a:off x="5292080" y="2978950"/>
          <a:ext cx="2536825" cy="431800"/>
        </p:xfrm>
        <a:graphic>
          <a:graphicData uri="http://schemas.openxmlformats.org/presentationml/2006/ole">
            <p:oleObj spid="_x0000_s6161" name="Rovnice" r:id="rId9" imgW="1193760" imgH="203040" progId="Equation.3">
              <p:embed/>
            </p:oleObj>
          </a:graphicData>
        </a:graphic>
      </p:graphicFrame>
      <p:graphicFrame>
        <p:nvGraphicFramePr>
          <p:cNvPr id="6163" name="Object 13"/>
          <p:cNvGraphicFramePr>
            <a:graphicFrameLocks noChangeAspect="1"/>
          </p:cNvGraphicFramePr>
          <p:nvPr/>
        </p:nvGraphicFramePr>
        <p:xfrm>
          <a:off x="5292080" y="3753036"/>
          <a:ext cx="2536825" cy="431800"/>
        </p:xfrm>
        <a:graphic>
          <a:graphicData uri="http://schemas.openxmlformats.org/presentationml/2006/ole">
            <p:oleObj spid="_x0000_s6163" name="Rovnice" r:id="rId10" imgW="1193760" imgH="203040" progId="Equation.3">
              <p:embed/>
            </p:oleObj>
          </a:graphicData>
        </a:graphic>
      </p:graphicFrame>
      <p:graphicFrame>
        <p:nvGraphicFramePr>
          <p:cNvPr id="6165" name="Object 13"/>
          <p:cNvGraphicFramePr>
            <a:graphicFrameLocks noChangeAspect="1"/>
          </p:cNvGraphicFramePr>
          <p:nvPr/>
        </p:nvGraphicFramePr>
        <p:xfrm>
          <a:off x="5292080" y="4527122"/>
          <a:ext cx="2536825" cy="431800"/>
        </p:xfrm>
        <a:graphic>
          <a:graphicData uri="http://schemas.openxmlformats.org/presentationml/2006/ole">
            <p:oleObj spid="_x0000_s6165" name="Rovnice" r:id="rId11" imgW="1193760" imgH="203040" progId="Equation.3">
              <p:embed/>
            </p:oleObj>
          </a:graphicData>
        </a:graphic>
      </p:graphicFrame>
      <p:graphicFrame>
        <p:nvGraphicFramePr>
          <p:cNvPr id="6167" name="Object 23"/>
          <p:cNvGraphicFramePr>
            <a:graphicFrameLocks noChangeAspect="1"/>
          </p:cNvGraphicFramePr>
          <p:nvPr/>
        </p:nvGraphicFramePr>
        <p:xfrm>
          <a:off x="5292080" y="5301208"/>
          <a:ext cx="2374900" cy="431800"/>
        </p:xfrm>
        <a:graphic>
          <a:graphicData uri="http://schemas.openxmlformats.org/presentationml/2006/ole">
            <p:oleObj spid="_x0000_s6167" name="Rovnice" r:id="rId12" imgW="1117440" imgH="203040" progId="Equation.3">
              <p:embed/>
            </p:oleObj>
          </a:graphicData>
        </a:graphic>
      </p:graphicFrame>
      <p:sp>
        <p:nvSpPr>
          <p:cNvPr id="27" name="Obdélník 26"/>
          <p:cNvSpPr/>
          <p:nvPr/>
        </p:nvSpPr>
        <p:spPr>
          <a:xfrm>
            <a:off x="5220072" y="1988840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20072" y="2798930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20072" y="3609020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20072" y="4419110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220072" y="5229200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včetně obrázků jsou 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75</Words>
  <Application>Microsoft Office PowerPoint</Application>
  <PresentationFormat>Předvádění na obrazovce (4:3)</PresentationFormat>
  <Paragraphs>31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Snímek 1</vt:lpstr>
      <vt:lpstr>Snímek 2</vt:lpstr>
      <vt:lpstr>Rozklad normovaných kvadratických rovnic</vt:lpstr>
      <vt:lpstr>Úkol:Rozložte na součin rovnice</vt:lpstr>
      <vt:lpstr>Úkol:Rozložte na součin rovnice</vt:lpstr>
      <vt:lpstr>Úkol:Rozložte na součin rovnice</vt:lpstr>
      <vt:lpstr>Úkol:Rozložte na součin rovnice</vt:lpstr>
      <vt:lpstr>Úkol:Rozložte na součin rovnice</vt:lpstr>
      <vt:lpstr>Úkol:Rozložte na součin rovnice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normovaných kvadratických rovnic</dc:title>
  <dc:creator>admin</dc:creator>
  <cp:lastModifiedBy>zstrechi</cp:lastModifiedBy>
  <cp:revision>13</cp:revision>
  <dcterms:created xsi:type="dcterms:W3CDTF">2013-01-29T20:35:18Z</dcterms:created>
  <dcterms:modified xsi:type="dcterms:W3CDTF">2013-02-05T09:58:34Z</dcterms:modified>
</cp:coreProperties>
</file>