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65" r:id="rId3"/>
    <p:sldId id="259" r:id="rId4"/>
    <p:sldId id="260" r:id="rId5"/>
    <p:sldId id="264" r:id="rId6"/>
    <p:sldId id="262" r:id="rId7"/>
    <p:sldId id="263" r:id="rId8"/>
    <p:sldId id="267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7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50000">
              <a:srgbClr val="9CB86E"/>
            </a:gs>
            <a:gs pos="100000">
              <a:srgbClr val="156B13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995781-8DAE-40B9-960F-92E406E1568A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BD649A-DE11-4111-BB9E-84C46F13AE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060848"/>
            <a:ext cx="8784976" cy="4608512"/>
          </a:xfrm>
        </p:spPr>
        <p:txBody>
          <a:bodyPr anchor="t" anchorCtr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Soukromé gymnázium AD FONTES, o.p.s.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Číslo programu: 	CZ.1.07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programu:	OP Vzdělávání pro konkurenceschopnost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 projektu: 	Moderní škola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Název: 		I/2 – Inovace a zkvalitnění výuky směřující k rozvoji čtenářské a 			informační gramotnosti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Autor: 		Mgr. Vladimír Prošek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Téma:  		Dějiny novověku (počátek 17. století – 1. polovina 18. století)</a:t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	ABSOLUTISMUS A PARLAMENTARISMUS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Logo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88640"/>
            <a:ext cx="8784976" cy="18002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864096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1200"/>
              </a:spcBef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Tato prezentace (.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pptx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) je zaměřena na dějiny novověku, tématem je Absolutismus a parlamentarismus. Prezentace je určena pro septimu víceletého gymnázia a paralelní třetí ročník čtyřletého gymnázia. Jde o standardní učivo, které se skládá z textů, obrázků a animací.</a:t>
            </a:r>
          </a:p>
          <a:p>
            <a:pPr marL="0" indent="0">
              <a:spcBef>
                <a:spcPts val="1200"/>
              </a:spcBef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6480719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ABSOLUTISMUS</a:t>
            </a:r>
            <a:br>
              <a:rPr lang="cs-CZ" sz="6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br>
              <a:rPr lang="cs-CZ" sz="6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PARLAMENTARISMUS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92696"/>
          </a:xfrm>
        </p:spPr>
        <p:txBody>
          <a:bodyPr>
            <a:no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MEZINÁRODNÍ SITUACE PO TŘICETILETÉ VÁLCE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Velmocenské postavení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 kontinentě zaujímala katolická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Francie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hospodářsky silné kalvinistické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Nizozemí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(Spojené provincie) a luteránské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Švédsko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Habsburská monarchie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si dokázala podržet vliv v Podunají, ale její vliv ve Svaté říši římské výrazně poklesl.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Naproti tomu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Portugalsko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Španělsko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vstoupily do období úpadku a prožívaly hlubokou krizi, způsobenou špatným hospodařením.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středoevropském prostoru se v průběhu 17. století objevila silná konkurence Habsburkům –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Braniborsko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-Prusko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východě upadal vliv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Polska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-Litvy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naopak vzrůstala moc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Ruska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 východu také hrozila mocná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Osmanská říše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která po desetiletích úpadku opět měla přejít do ofenzívy proti evropským státům.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Ostrovní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Anglie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zatím zůstávala stranou.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Státy a jejich zřízení se dělily 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absolutní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parlamentní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92696"/>
          </a:xfrm>
        </p:spPr>
        <p:txBody>
          <a:bodyPr>
            <a:noAutofit/>
          </a:bodyPr>
          <a:lstStyle/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MEZINÁRODNÍ SITUACE PO TŘICETILETÉ VÁLCE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037 Evropa po vestfalskem míru 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692696"/>
            <a:ext cx="7848872" cy="600203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92696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Veškerá moc je soustředěna v rukou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panovníka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jeho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rádců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Sněmy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(často jen regionální) mají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omezenou moc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Vláda se opírá 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jediné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státem povolené,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náboženství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panovník často vládne na základě boží vůle.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Uplatňuje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centralismus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byrokracie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Moc se opírá 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početnou armádu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bezpečnostní složky.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Náplní zahraniční politiky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výboje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rozšiřování vlivu a moci.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Hospodářství spíše řízeno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merkantilistickými zásadami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později zaostává – nutné reformy.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Země – v 16. století počátek ve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Španělsku, Francie, Habsburská monarchie, Braniborsko, Rusko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zde přetrval do počátku 20. století.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18. století v některých zemích absolutismus přijal některé zásady osvícenství –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osvícenský absolutismus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692696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PARLAMENTARISMUS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Moc je soustředěna v rukou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panovníka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parlamentu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zákonodárného shromáždění.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Parlament přijímá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základní zákon státu – ústavu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(konstituci).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Vláda se opírá o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přirozená práva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svobody občanů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společnost směřuje k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náboženské toleranci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Uplatňuje se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decentralismus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Armáda není příliš početná, důraz kladen 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hospodářskou dominanci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Náplní zahraniční politiky 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rovnováha sil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ve válkách ale často prosazování vlastních strategických cílů.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hospodářství se prosazují moderní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kapitalistické vztahy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hospodářský liberalismus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vyplývající z přirozených práv a svobod.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Země –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Anglie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/Velká Británie, Spojené provincie/Nizozemí.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764704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KONTROLNÍ OTÁZKY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836712"/>
            <a:ext cx="4316288" cy="5832648"/>
          </a:xfrm>
        </p:spPr>
        <p:txBody>
          <a:bodyPr>
            <a:normAutofit/>
          </a:bodyPr>
          <a:lstStyle/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Které země byly velmocemi na kontinentu?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Co je charakteristické pro absolutismus?					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Co je charakteristické pro parlamentarismus?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316288" cy="58326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1/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Francie, Švédsko, Habsburská monarchie.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2/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Absolutismus, centralismus, byrokracie, silná armáda, jedno náboženství, merkantilismus.</a:t>
            </a:r>
            <a:endParaRPr lang="cs-CZ" sz="1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77800" indent="-177800">
              <a:lnSpc>
                <a:spcPct val="150000"/>
              </a:lnSpc>
              <a:spcBef>
                <a:spcPts val="600"/>
              </a:spcBef>
              <a:buNone/>
            </a:pP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3/ 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Dělba moc, parlament, svoboda podnikání, náboženská tolerance, decentralismus.</a:t>
            </a:r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784976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DOSTUPNÉ POD LICENCÍ PUBLIC DOMAIN WWW</a:t>
            </a:r>
            <a:endParaRPr lang="cs-CZ" sz="27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Čornej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P. a kol.: Dějepis 2 pro gymnázia a střední školy. Praha 2006. s. 140.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92088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ZHODNOCENÍ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Zpětné ověřování znalostí u studentů prokázalo úspěšnost zpracovaného tématu.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Znalosti studentů, kterých dosáhli studiem materiálu, odpovídají standardu nebo jsou nadprůměrné. Jsou přiměřené vzhledem k použitému materiálu i věku studentů (septima osmiletého studijního cyklu).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</TotalTime>
  <Words>522</Words>
  <Application>Microsoft Office PowerPoint</Application>
  <PresentationFormat>Předvádění na obrazovce (4:3)</PresentationFormat>
  <Paragraphs>45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Soukromé gymnázium AD FONTES, o.p.s. Číslo programu:  CZ.1.07 Název programu: OP Vzdělávání pro konkurenceschopnost Název projektu:  Moderní škola Název:   I/2 – Inovace a zkvalitnění výuky směřující k rozvoji čtenářské a    informační gramotnosti Autor:   Mgr. Vladimír Prošek Téma:    Dějiny novověku (počátek 17. století – 1. polovina 18. století)   ABSOLUTISMUS A PARLAMENTARISMUS</vt:lpstr>
      <vt:lpstr>ANOTACE</vt:lpstr>
      <vt:lpstr>ABSOLUTISMUS A PARLAMENTARISMUS</vt:lpstr>
      <vt:lpstr>MEZINÁRODNÍ SITUACE PO TŘICETILETÉ VÁLCE</vt:lpstr>
      <vt:lpstr>MEZINÁRODNÍ SITUACE PO TŘICETILETÉ VÁLCE</vt:lpstr>
      <vt:lpstr>ABSOLUTISMUS</vt:lpstr>
      <vt:lpstr>PARLAMENTARISMUS</vt:lpstr>
      <vt:lpstr>KONTROLNÍ OTÁZKY</vt:lpstr>
      <vt:lpstr>POUŽITÉ ZDROJE DOSTUPNÉ POD LICENCÍ PUBLIC DOMAIN WWW</vt:lpstr>
      <vt:lpstr>ZHODNOCENÍ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vladimir.prosek</dc:creator>
  <cp:lastModifiedBy>Administrator</cp:lastModifiedBy>
  <cp:revision>35</cp:revision>
  <dcterms:created xsi:type="dcterms:W3CDTF">2012-05-10T11:19:50Z</dcterms:created>
  <dcterms:modified xsi:type="dcterms:W3CDTF">2013-01-09T08:41:55Z</dcterms:modified>
</cp:coreProperties>
</file>