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handoutMasterIdLst>
    <p:handoutMasterId r:id="rId7"/>
  </p:handoutMasterIdLst>
  <p:sldIdLst>
    <p:sldId id="261" r:id="rId2"/>
    <p:sldId id="266" r:id="rId3"/>
    <p:sldId id="267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107" d="100"/>
          <a:sy n="107" d="100"/>
        </p:scale>
        <p:origin x="-84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Český jazyk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2.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Čtvrtletní písemná práce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Martina </a:t>
            </a:r>
            <a:r>
              <a:rPr lang="cs-CZ" dirty="0" smtClean="0"/>
              <a:t>V</a:t>
            </a:r>
            <a:r>
              <a:rPr lang="cs-CZ" dirty="0" smtClean="0"/>
              <a:t>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 smtClean="0"/>
              <a:t>Čtvrtletní písemná práce z českého jazyka 2.ročník</a:t>
            </a:r>
          </a:p>
          <a:p>
            <a:r>
              <a:rPr lang="cs-CZ" dirty="0" smtClean="0"/>
              <a:t>Jméno………………………………………………………………………………………...</a:t>
            </a:r>
          </a:p>
          <a:p>
            <a:r>
              <a:rPr lang="cs-CZ" dirty="0" smtClean="0"/>
              <a:t>Datum……………………………………</a:t>
            </a:r>
          </a:p>
          <a:p>
            <a:r>
              <a:rPr lang="cs-CZ" b="1" dirty="0" smtClean="0"/>
              <a:t>Diktát</a:t>
            </a:r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…………………………………………………………………………………………………………..</a:t>
            </a:r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……………………………………………………………………………………………………………</a:t>
            </a:r>
          </a:p>
          <a:p>
            <a:r>
              <a:rPr lang="cs-CZ" b="1" dirty="0" smtClean="0"/>
              <a:t>Mluvnická část</a:t>
            </a:r>
            <a:endParaRPr lang="cs-CZ" dirty="0" smtClean="0"/>
          </a:p>
          <a:p>
            <a:pPr lvl="0"/>
            <a:r>
              <a:rPr lang="cs-CZ" b="1" dirty="0" smtClean="0"/>
              <a:t>Urči druhy vět</a:t>
            </a:r>
            <a:endParaRPr lang="cs-CZ" dirty="0" smtClean="0"/>
          </a:p>
          <a:p>
            <a:r>
              <a:rPr lang="cs-CZ" dirty="0" smtClean="0"/>
              <a:t>Jí opička banány?           ..................................................................</a:t>
            </a:r>
          </a:p>
          <a:p>
            <a:r>
              <a:rPr lang="cs-CZ" dirty="0" smtClean="0"/>
              <a:t>Kočka našlapuje velmi potichu.       …………………………………………….</a:t>
            </a:r>
          </a:p>
          <a:p>
            <a:r>
              <a:rPr lang="cs-CZ" dirty="0" smtClean="0"/>
              <a:t>Ať vám všechno dobře dopadne.    …………………………………………….</a:t>
            </a:r>
          </a:p>
          <a:p>
            <a:r>
              <a:rPr lang="cs-CZ" dirty="0" smtClean="0"/>
              <a:t>Chovejte se tiše!      ..........................................................................</a:t>
            </a:r>
          </a:p>
          <a:p>
            <a:pPr lvl="0"/>
            <a:r>
              <a:rPr lang="cs-CZ" b="1" dirty="0" smtClean="0"/>
              <a:t>Napiš 4 slova  podřazená ke slovu nadřazenému</a:t>
            </a:r>
            <a:endParaRPr lang="cs-CZ" dirty="0" smtClean="0"/>
          </a:p>
          <a:p>
            <a:r>
              <a:rPr lang="cs-CZ" dirty="0" smtClean="0"/>
              <a:t>Zelenina……………………………………………………………………………………………………………………………………………………………………………………………………………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r>
              <a:rPr lang="cs-CZ" dirty="0" smtClean="0"/>
              <a:t>Obuv……………………………………………………………………………………………………………………………………………………………………………………………………………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r>
              <a:rPr lang="cs-CZ" b="1" dirty="0" smtClean="0"/>
              <a:t> 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pPr lvl="0"/>
            <a:r>
              <a:rPr lang="cs-CZ" b="1" dirty="0" smtClean="0"/>
              <a:t>Škrtni to, co na řádek nepatří</a:t>
            </a:r>
            <a:endParaRPr lang="cs-CZ" dirty="0" smtClean="0"/>
          </a:p>
          <a:p>
            <a:r>
              <a:rPr lang="cs-CZ" dirty="0" smtClean="0"/>
              <a:t>sýr, jablko, chléb, mouka, koloběžka, čaj, jogurt, džus, mrkev</a:t>
            </a:r>
          </a:p>
          <a:p>
            <a:r>
              <a:rPr lang="cs-CZ" dirty="0" smtClean="0"/>
              <a:t>trup, paže, hlava, koleno, máslo, oko, prst, chodidlo, loket.</a:t>
            </a:r>
          </a:p>
          <a:p>
            <a:pPr lvl="0"/>
            <a:r>
              <a:rPr lang="cs-CZ" b="1" dirty="0" smtClean="0"/>
              <a:t>Zakroužkuj dlouhé samohlásky </a:t>
            </a:r>
            <a:endParaRPr lang="cs-CZ" dirty="0" smtClean="0"/>
          </a:p>
          <a:p>
            <a:r>
              <a:rPr lang="cs-CZ" dirty="0" smtClean="0"/>
              <a:t>Sportovec má rád ořechy. Na stole stála sklenice mléka. Na keříku dozrál rybíz. Do čaje dáváme citron. Zítra půjdu jezdit na kole. </a:t>
            </a:r>
          </a:p>
          <a:p>
            <a:pPr lvl="0"/>
            <a:r>
              <a:rPr lang="cs-CZ" b="1" dirty="0" smtClean="0"/>
              <a:t>Napiš samohlásky krátké</a:t>
            </a:r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………………………………………………………………………………………………………..</a:t>
            </a:r>
          </a:p>
          <a:p>
            <a:pPr lvl="0"/>
            <a:r>
              <a:rPr lang="cs-CZ" b="1" dirty="0" smtClean="0"/>
              <a:t>Doplň u, ů, ú</a:t>
            </a:r>
            <a:endParaRPr lang="cs-CZ" dirty="0" smtClean="0"/>
          </a:p>
          <a:p>
            <a:r>
              <a:rPr lang="cs-CZ" dirty="0" err="1" smtClean="0"/>
              <a:t>st</a:t>
            </a:r>
            <a:r>
              <a:rPr lang="cs-CZ" dirty="0" smtClean="0"/>
              <a:t> _ l,  m _ j,  _ nava, k _ l,  m _ stek, _ </a:t>
            </a:r>
            <a:r>
              <a:rPr lang="cs-CZ" dirty="0" err="1" smtClean="0"/>
              <a:t>čast</a:t>
            </a:r>
            <a:r>
              <a:rPr lang="cs-CZ" dirty="0" smtClean="0"/>
              <a:t>, m _ </a:t>
            </a:r>
            <a:r>
              <a:rPr lang="cs-CZ" dirty="0" err="1" smtClean="0"/>
              <a:t>ra</a:t>
            </a:r>
            <a:r>
              <a:rPr lang="cs-CZ" dirty="0" smtClean="0"/>
              <a:t>, d _ lek, </a:t>
            </a:r>
            <a:r>
              <a:rPr lang="cs-CZ" dirty="0" err="1" smtClean="0"/>
              <a:t>kr</a:t>
            </a:r>
            <a:r>
              <a:rPr lang="cs-CZ" dirty="0" smtClean="0"/>
              <a:t> _ </a:t>
            </a:r>
            <a:r>
              <a:rPr lang="cs-CZ" dirty="0" err="1" smtClean="0"/>
              <a:t>h</a:t>
            </a:r>
            <a:r>
              <a:rPr lang="cs-CZ" dirty="0" smtClean="0"/>
              <a:t>.</a:t>
            </a:r>
          </a:p>
          <a:p>
            <a:pPr lvl="0"/>
            <a:r>
              <a:rPr lang="cs-CZ" b="1" dirty="0" smtClean="0"/>
              <a:t>Doplň H – CH a opozita.</a:t>
            </a:r>
            <a:endParaRPr lang="cs-CZ" dirty="0" smtClean="0"/>
          </a:p>
          <a:p>
            <a:r>
              <a:rPr lang="cs-CZ" dirty="0" err="1" smtClean="0"/>
              <a:t>Bato</a:t>
            </a:r>
            <a:r>
              <a:rPr lang="cs-CZ" dirty="0" smtClean="0"/>
              <a:t> _   je plný nebo ………………………………………………..</a:t>
            </a:r>
          </a:p>
          <a:p>
            <a:r>
              <a:rPr lang="cs-CZ" dirty="0" smtClean="0"/>
              <a:t>Rampou _ je dlouhý nebo ……………………………………….</a:t>
            </a:r>
          </a:p>
          <a:p>
            <a:r>
              <a:rPr lang="cs-CZ" dirty="0" smtClean="0"/>
              <a:t>Ne _ ty jsou čisté nebo …………………………………………….</a:t>
            </a:r>
          </a:p>
          <a:p>
            <a:r>
              <a:rPr lang="cs-CZ" dirty="0" err="1" smtClean="0"/>
              <a:t>Tvaro</a:t>
            </a:r>
            <a:r>
              <a:rPr lang="cs-CZ" dirty="0" smtClean="0"/>
              <a:t> _ je měkký nebo …………………………………………….</a:t>
            </a:r>
          </a:p>
          <a:p>
            <a:r>
              <a:rPr lang="cs-CZ" dirty="0" err="1" smtClean="0"/>
              <a:t>Pla</a:t>
            </a:r>
            <a:r>
              <a:rPr lang="cs-CZ" dirty="0" smtClean="0"/>
              <a:t> _ ta je malá nebo ……………………………………………………</a:t>
            </a:r>
          </a:p>
          <a:p>
            <a:r>
              <a:rPr lang="cs-CZ" dirty="0" err="1" smtClean="0"/>
              <a:t>Bře</a:t>
            </a:r>
            <a:r>
              <a:rPr lang="cs-CZ" dirty="0" smtClean="0"/>
              <a:t> _   potoka je </a:t>
            </a:r>
            <a:r>
              <a:rPr lang="cs-CZ" dirty="0" err="1" smtClean="0"/>
              <a:t>vl</a:t>
            </a:r>
            <a:r>
              <a:rPr lang="cs-CZ" dirty="0" smtClean="0"/>
              <a:t> _ </a:t>
            </a:r>
            <a:r>
              <a:rPr lang="cs-CZ" dirty="0" err="1" smtClean="0"/>
              <a:t>ký</a:t>
            </a:r>
            <a:r>
              <a:rPr lang="cs-CZ" dirty="0" smtClean="0"/>
              <a:t> nebo ………………………………………..</a:t>
            </a:r>
          </a:p>
          <a:p>
            <a:pPr lvl="0"/>
            <a:r>
              <a:rPr lang="cs-CZ" b="1" dirty="0" smtClean="0"/>
              <a:t>Doplň D, Ď, T, Ť.</a:t>
            </a:r>
            <a:endParaRPr lang="cs-CZ" dirty="0" smtClean="0"/>
          </a:p>
          <a:p>
            <a:r>
              <a:rPr lang="cs-CZ" dirty="0" err="1" smtClean="0"/>
              <a:t>Hla</a:t>
            </a:r>
            <a:r>
              <a:rPr lang="cs-CZ" dirty="0" smtClean="0"/>
              <a:t> _ , </a:t>
            </a:r>
            <a:r>
              <a:rPr lang="cs-CZ" dirty="0" err="1" smtClean="0"/>
              <a:t>me</a:t>
            </a:r>
            <a:r>
              <a:rPr lang="cs-CZ" dirty="0" smtClean="0"/>
              <a:t> _ , </a:t>
            </a:r>
            <a:r>
              <a:rPr lang="cs-CZ" dirty="0" err="1" smtClean="0"/>
              <a:t>salá</a:t>
            </a:r>
            <a:r>
              <a:rPr lang="cs-CZ" dirty="0" smtClean="0"/>
              <a:t> _ , praví _ </a:t>
            </a:r>
            <a:r>
              <a:rPr lang="cs-CZ" dirty="0" err="1" smtClean="0"/>
              <a:t>ko</a:t>
            </a:r>
            <a:r>
              <a:rPr lang="cs-CZ" dirty="0" smtClean="0"/>
              <a:t>, </a:t>
            </a:r>
            <a:r>
              <a:rPr lang="cs-CZ" dirty="0" err="1" smtClean="0"/>
              <a:t>pohle</a:t>
            </a:r>
            <a:r>
              <a:rPr lang="cs-CZ" dirty="0" smtClean="0"/>
              <a:t> _ , </a:t>
            </a:r>
            <a:r>
              <a:rPr lang="cs-CZ" dirty="0" err="1" smtClean="0"/>
              <a:t>chu</a:t>
            </a:r>
            <a:r>
              <a:rPr lang="cs-CZ" dirty="0" smtClean="0"/>
              <a:t> _ , </a:t>
            </a:r>
            <a:r>
              <a:rPr lang="cs-CZ" dirty="0" err="1" smtClean="0"/>
              <a:t>pohá</a:t>
            </a:r>
            <a:r>
              <a:rPr lang="cs-CZ" dirty="0" smtClean="0"/>
              <a:t> _ </a:t>
            </a:r>
            <a:r>
              <a:rPr lang="cs-CZ" dirty="0" err="1" smtClean="0"/>
              <a:t>ka</a:t>
            </a:r>
            <a:r>
              <a:rPr lang="cs-CZ" dirty="0" smtClean="0"/>
              <a:t>, hra _ , </a:t>
            </a:r>
          </a:p>
          <a:p>
            <a:r>
              <a:rPr lang="cs-CZ" dirty="0" smtClean="0"/>
              <a:t>kru _ , </a:t>
            </a:r>
            <a:r>
              <a:rPr lang="cs-CZ" dirty="0" err="1" smtClean="0"/>
              <a:t>kohou</a:t>
            </a:r>
            <a:r>
              <a:rPr lang="cs-CZ" dirty="0" smtClean="0"/>
              <a:t> _ .</a:t>
            </a:r>
          </a:p>
          <a:p>
            <a:pPr lvl="0"/>
            <a:r>
              <a:rPr lang="cs-CZ" b="1" dirty="0" smtClean="0"/>
              <a:t>Doplň správně Y, Ý.</a:t>
            </a:r>
            <a:endParaRPr lang="cs-CZ" dirty="0" smtClean="0"/>
          </a:p>
          <a:p>
            <a:r>
              <a:rPr lang="cs-CZ" dirty="0" smtClean="0"/>
              <a:t>Kruh _ , noh _ , d _ </a:t>
            </a:r>
            <a:r>
              <a:rPr lang="cs-CZ" dirty="0" err="1" smtClean="0"/>
              <a:t>mka</a:t>
            </a:r>
            <a:r>
              <a:rPr lang="cs-CZ" dirty="0" smtClean="0"/>
              <a:t>, r _ že, sud _ , schod _ , modr _ , r _ </a:t>
            </a:r>
            <a:r>
              <a:rPr lang="cs-CZ" dirty="0" err="1" smtClean="0"/>
              <a:t>chle</a:t>
            </a:r>
            <a:r>
              <a:rPr lang="cs-CZ" dirty="0" smtClean="0"/>
              <a:t>, pohled _ , plod _ , H _ </a:t>
            </a:r>
            <a:r>
              <a:rPr lang="cs-CZ" dirty="0" err="1" smtClean="0"/>
              <a:t>nek</a:t>
            </a:r>
            <a:r>
              <a:rPr lang="cs-CZ" dirty="0" smtClean="0"/>
              <a:t>, ch _ ba, r _ ba, hor _ , stoh _ 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Učebnice a pracovní sešit </a:t>
            </a:r>
            <a:r>
              <a:rPr lang="cs-CZ" dirty="0" err="1" smtClean="0"/>
              <a:t>Didaktis</a:t>
            </a:r>
            <a:r>
              <a:rPr lang="cs-CZ" dirty="0" smtClean="0"/>
              <a:t> pro 2.ročník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67</TotalTime>
  <Words>325</Words>
  <Application>Microsoft Office PowerPoint</Application>
  <PresentationFormat>Předvádění na obrazovce (4:3)</PresentationFormat>
  <Paragraphs>62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Základní škola a mateřská škola Staré Město   Interaktivní škola pro žáka 21.století</vt:lpstr>
      <vt:lpstr>Snímek 2</vt:lpstr>
      <vt:lpstr>Snímek 3</vt:lpstr>
      <vt:lpstr>Přehled zdrojů a odkazů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9</cp:revision>
  <dcterms:created xsi:type="dcterms:W3CDTF">2010-07-04T09:26:34Z</dcterms:created>
  <dcterms:modified xsi:type="dcterms:W3CDTF">2013-02-06T12:34:58Z</dcterms:modified>
</cp:coreProperties>
</file>