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sldIdLst>
    <p:sldId id="269" r:id="rId3"/>
    <p:sldId id="266" r:id="rId4"/>
    <p:sldId id="267" r:id="rId5"/>
    <p:sldId id="256" r:id="rId6"/>
    <p:sldId id="258" r:id="rId7"/>
    <p:sldId id="257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2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VY_32_INOVACE_18_Slovesný způsob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Téma:Slovesný způsob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Sada:Jazykové rozbory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1E3AC733-302C-4FCE-BA2C-F5AA257C994D}" type="presOf" srcId="{019433A1-1324-4DE1-9E6F-32B851095F74}" destId="{E7297F21-D4FD-4A41-AE58-814D01A6B5E7}" srcOrd="1" destOrd="0" presId="urn:microsoft.com/office/officeart/2005/8/layout/target3"/>
    <dgm:cxn modelId="{ABC18EA9-7885-4F42-BA50-CEC2119DE163}" type="presOf" srcId="{445C7998-7549-48B0-BD68-D4F0167F02E5}" destId="{BC35EE03-4121-4EF9-923D-7CB6D30D358D}" srcOrd="0" destOrd="0" presId="urn:microsoft.com/office/officeart/2005/8/layout/target3"/>
    <dgm:cxn modelId="{F3E8867E-45E4-479F-AA4C-E0B0EB40484D}" type="presOf" srcId="{EBC41103-E2E5-4D48-9B4B-425520D3D098}" destId="{F969C235-9271-4D34-B740-D627A121CAD0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0AB9916C-28C9-470A-A76D-7EA63DEDAC92}" type="presOf" srcId="{C73C7642-F245-4585-8F88-243F9FAEF6CA}" destId="{AA41A67C-3D3F-4AE9-9E0F-5D7F7BB2E741}" srcOrd="1" destOrd="0" presId="urn:microsoft.com/office/officeart/2005/8/layout/target3"/>
    <dgm:cxn modelId="{B390D58F-F159-40C2-A5E8-338E8256FBB9}" type="presOf" srcId="{DAEA276B-ECF9-46F6-A7D3-4693B2D32BC4}" destId="{F69A1436-182C-465B-AD7F-FE48E0C090C1}" srcOrd="1" destOrd="0" presId="urn:microsoft.com/office/officeart/2005/8/layout/target3"/>
    <dgm:cxn modelId="{B951F947-F3CE-4472-AF18-3A48B78BE03D}" type="presOf" srcId="{39F8B381-5807-488E-AC22-73DD4140ED4A}" destId="{71045F8C-00FA-488E-A7BD-E2E6753D979D}" srcOrd="0" destOrd="0" presId="urn:microsoft.com/office/officeart/2005/8/layout/target3"/>
    <dgm:cxn modelId="{D2F1AB95-D533-4EF3-9731-AF0AB63D2158}" type="presOf" srcId="{FBBFC3EA-9D9D-4F3A-BEA6-9C2C0E46BF20}" destId="{643EA938-EDE0-4533-ACCC-D2BD6F3A527C}" srcOrd="0" destOrd="0" presId="urn:microsoft.com/office/officeart/2005/8/layout/target3"/>
    <dgm:cxn modelId="{E4860EDA-B52F-48B6-B5E5-C49D7AD8763F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001A9A2-3806-477D-93FB-2D9C11D749E2}" type="presOf" srcId="{445C7998-7549-48B0-BD68-D4F0167F02E5}" destId="{4D19AB04-24FA-40C2-B203-52AE3D15E171}" srcOrd="1" destOrd="0" presId="urn:microsoft.com/office/officeart/2005/8/layout/target3"/>
    <dgm:cxn modelId="{173A44A0-6506-4538-B283-F6C80891317D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8C5E83B-3C80-4357-B905-8AA6C97C3B52}" type="presOf" srcId="{EBC41103-E2E5-4D48-9B4B-425520D3D098}" destId="{50C2F88D-8688-44C2-A854-691F34009D3B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6AF3AE2C-F861-4B37-8BDD-B7457F0388F2}" type="presOf" srcId="{C73C7642-F245-4585-8F88-243F9FAEF6CA}" destId="{97289DF2-90F4-4EC2-A9FC-633B00BAB610}" srcOrd="0" destOrd="0" presId="urn:microsoft.com/office/officeart/2005/8/layout/target3"/>
    <dgm:cxn modelId="{39B599DC-DEC6-4CA5-9806-A752F878B12F}" type="presOf" srcId="{019433A1-1324-4DE1-9E6F-32B851095F74}" destId="{A3817367-F2BC-482F-8832-FA00B51DCCF3}" srcOrd="0" destOrd="0" presId="urn:microsoft.com/office/officeart/2005/8/layout/target3"/>
    <dgm:cxn modelId="{FE043BAE-FC34-442F-BFBD-21F4AF98BAD7}" type="presParOf" srcId="{71045F8C-00FA-488E-A7BD-E2E6753D979D}" destId="{3577EC6B-C980-4F34-8C69-4365E7B8FC8C}" srcOrd="0" destOrd="0" presId="urn:microsoft.com/office/officeart/2005/8/layout/target3"/>
    <dgm:cxn modelId="{3B997B3E-BE45-4EA9-B41F-C535D9B4B50D}" type="presParOf" srcId="{71045F8C-00FA-488E-A7BD-E2E6753D979D}" destId="{6940EB87-DC1D-4BC3-9408-9AC2E1FFC039}" srcOrd="1" destOrd="0" presId="urn:microsoft.com/office/officeart/2005/8/layout/target3"/>
    <dgm:cxn modelId="{961EC506-9F2A-49EB-87A9-C86FE41EAEA9}" type="presParOf" srcId="{71045F8C-00FA-488E-A7BD-E2E6753D979D}" destId="{BC35EE03-4121-4EF9-923D-7CB6D30D358D}" srcOrd="2" destOrd="0" presId="urn:microsoft.com/office/officeart/2005/8/layout/target3"/>
    <dgm:cxn modelId="{76B353DB-2A4A-4AA0-8E3A-579C4FB164D8}" type="presParOf" srcId="{71045F8C-00FA-488E-A7BD-E2E6753D979D}" destId="{C95EEA27-3CBF-4645-A92D-9D8AF5C1CBFC}" srcOrd="3" destOrd="0" presId="urn:microsoft.com/office/officeart/2005/8/layout/target3"/>
    <dgm:cxn modelId="{C43FF042-9A68-4EE6-A89F-85B8A21C4D00}" type="presParOf" srcId="{71045F8C-00FA-488E-A7BD-E2E6753D979D}" destId="{851BB866-B6AE-4566-893F-4C635BA974FC}" srcOrd="4" destOrd="0" presId="urn:microsoft.com/office/officeart/2005/8/layout/target3"/>
    <dgm:cxn modelId="{EC47CC17-85BD-4F53-AAA1-F5747CE2DAB6}" type="presParOf" srcId="{71045F8C-00FA-488E-A7BD-E2E6753D979D}" destId="{643EA938-EDE0-4533-ACCC-D2BD6F3A527C}" srcOrd="5" destOrd="0" presId="urn:microsoft.com/office/officeart/2005/8/layout/target3"/>
    <dgm:cxn modelId="{D1417568-ECFB-47B2-9987-118D0674568F}" type="presParOf" srcId="{71045F8C-00FA-488E-A7BD-E2E6753D979D}" destId="{92F31B18-D66D-4CC7-89B9-378928DE877D}" srcOrd="6" destOrd="0" presId="urn:microsoft.com/office/officeart/2005/8/layout/target3"/>
    <dgm:cxn modelId="{C140E31B-0500-4D71-AB2C-D1144A9E2697}" type="presParOf" srcId="{71045F8C-00FA-488E-A7BD-E2E6753D979D}" destId="{902074E1-B931-4618-97F1-FADBE82E9C3C}" srcOrd="7" destOrd="0" presId="urn:microsoft.com/office/officeart/2005/8/layout/target3"/>
    <dgm:cxn modelId="{A5B85985-396E-4A5C-92CF-109711389437}" type="presParOf" srcId="{71045F8C-00FA-488E-A7BD-E2E6753D979D}" destId="{A3817367-F2BC-482F-8832-FA00B51DCCF3}" srcOrd="8" destOrd="0" presId="urn:microsoft.com/office/officeart/2005/8/layout/target3"/>
    <dgm:cxn modelId="{585E494C-FED2-435E-91AC-F7FEB599F30B}" type="presParOf" srcId="{71045F8C-00FA-488E-A7BD-E2E6753D979D}" destId="{626ABFF6-56C8-4386-B662-68EC364EED9D}" srcOrd="9" destOrd="0" presId="urn:microsoft.com/office/officeart/2005/8/layout/target3"/>
    <dgm:cxn modelId="{7E469688-D7D2-40AB-95BC-C3EA755C7057}" type="presParOf" srcId="{71045F8C-00FA-488E-A7BD-E2E6753D979D}" destId="{6DB11F1C-D028-4800-9625-6611CA9DE6D4}" srcOrd="10" destOrd="0" presId="urn:microsoft.com/office/officeart/2005/8/layout/target3"/>
    <dgm:cxn modelId="{49A36F4B-2033-416A-B97B-7C4CFCDFB504}" type="presParOf" srcId="{71045F8C-00FA-488E-A7BD-E2E6753D979D}" destId="{CDED6FE3-AD8F-4ACC-B6B8-710EDDD97598}" srcOrd="11" destOrd="0" presId="urn:microsoft.com/office/officeart/2005/8/layout/target3"/>
    <dgm:cxn modelId="{368D0C8F-10AA-4FCD-AC39-7F5705E7787B}" type="presParOf" srcId="{71045F8C-00FA-488E-A7BD-E2E6753D979D}" destId="{397AC6D7-84A6-4150-958F-83C92D9ACF38}" srcOrd="12" destOrd="0" presId="urn:microsoft.com/office/officeart/2005/8/layout/target3"/>
    <dgm:cxn modelId="{1ECCF9E1-4DB5-4AF3-934B-B3C6980A3241}" type="presParOf" srcId="{71045F8C-00FA-488E-A7BD-E2E6753D979D}" destId="{D7419528-33A6-416D-9E64-B3F7915C5149}" srcOrd="13" destOrd="0" presId="urn:microsoft.com/office/officeart/2005/8/layout/target3"/>
    <dgm:cxn modelId="{BCF6906A-E9EA-418A-8DA6-E676418B459E}" type="presParOf" srcId="{71045F8C-00FA-488E-A7BD-E2E6753D979D}" destId="{97289DF2-90F4-4EC2-A9FC-633B00BAB610}" srcOrd="14" destOrd="0" presId="urn:microsoft.com/office/officeart/2005/8/layout/target3"/>
    <dgm:cxn modelId="{98D95F4A-3DF8-432E-A7F8-39B027F13644}" type="presParOf" srcId="{71045F8C-00FA-488E-A7BD-E2E6753D979D}" destId="{234EBA9D-95B4-4C20-A84E-6F65F1085DC6}" srcOrd="15" destOrd="0" presId="urn:microsoft.com/office/officeart/2005/8/layout/target3"/>
    <dgm:cxn modelId="{3EE31141-E845-47FA-A670-F2123A3160F5}" type="presParOf" srcId="{71045F8C-00FA-488E-A7BD-E2E6753D979D}" destId="{12255512-213F-41DF-90A6-8B4CD74A2B52}" srcOrd="16" destOrd="0" presId="urn:microsoft.com/office/officeart/2005/8/layout/target3"/>
    <dgm:cxn modelId="{5ACF68EC-6EE3-4C7C-8A98-F9CABA63517B}" type="presParOf" srcId="{71045F8C-00FA-488E-A7BD-E2E6753D979D}" destId="{50C2F88D-8688-44C2-A854-691F34009D3B}" srcOrd="17" destOrd="0" presId="urn:microsoft.com/office/officeart/2005/8/layout/target3"/>
    <dgm:cxn modelId="{9B843FEE-6F89-46D4-B72E-D243E72730AA}" type="presParOf" srcId="{71045F8C-00FA-488E-A7BD-E2E6753D979D}" destId="{4D19AB04-24FA-40C2-B203-52AE3D15E171}" srcOrd="18" destOrd="0" presId="urn:microsoft.com/office/officeart/2005/8/layout/target3"/>
    <dgm:cxn modelId="{15C9CDD1-E95D-48BE-BC20-0138DD25D7D2}" type="presParOf" srcId="{71045F8C-00FA-488E-A7BD-E2E6753D979D}" destId="{832BF48F-0145-4429-9E02-8FCA946CCE9E}" srcOrd="19" destOrd="0" presId="urn:microsoft.com/office/officeart/2005/8/layout/target3"/>
    <dgm:cxn modelId="{B9A92385-8E73-4306-B118-ADDF206AB910}" type="presParOf" srcId="{71045F8C-00FA-488E-A7BD-E2E6753D979D}" destId="{E7297F21-D4FD-4A41-AE58-814D01A6B5E7}" srcOrd="20" destOrd="0" presId="urn:microsoft.com/office/officeart/2005/8/layout/target3"/>
    <dgm:cxn modelId="{3F97DE3E-3259-4300-833F-14819306D4F9}" type="presParOf" srcId="{71045F8C-00FA-488E-A7BD-E2E6753D979D}" destId="{F69A1436-182C-465B-AD7F-FE48E0C090C1}" srcOrd="21" destOrd="0" presId="urn:microsoft.com/office/officeart/2005/8/layout/target3"/>
    <dgm:cxn modelId="{612AD783-4598-4A0F-BD58-EFF19DA21227}" type="presParOf" srcId="{71045F8C-00FA-488E-A7BD-E2E6753D979D}" destId="{AA41A67C-3D3F-4AE9-9E0F-5D7F7BB2E741}" srcOrd="22" destOrd="0" presId="urn:microsoft.com/office/officeart/2005/8/layout/target3"/>
    <dgm:cxn modelId="{8D16ADD2-31AF-4083-9AA4-63BC4B45F27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EBCB0B-EDC5-487B-AF3C-B2FAA2CF2B9B}" type="doc">
      <dgm:prSet loTypeId="urn:microsoft.com/office/officeart/2005/8/layout/hProcess9" loCatId="process" qsTypeId="urn:microsoft.com/office/officeart/2005/8/quickstyle/3d5" qsCatId="3D" csTypeId="urn:microsoft.com/office/officeart/2005/8/colors/colorful1" csCatId="colorful" phldr="1"/>
      <dgm:spPr/>
    </dgm:pt>
    <dgm:pt modelId="{AB401048-AAF6-499C-95FF-A880C8C6D24F}">
      <dgm:prSet phldrT="[Text]"/>
      <dgm:spPr/>
      <dgm:t>
        <a:bodyPr/>
        <a:lstStyle/>
        <a:p>
          <a:r>
            <a:rPr lang="cs-CZ" smtClean="0"/>
            <a:t>osobu</a:t>
          </a:r>
          <a:endParaRPr lang="cs-CZ"/>
        </a:p>
      </dgm:t>
    </dgm:pt>
    <dgm:pt modelId="{FB3ED33B-F7B8-4571-AB2F-A244CCA4767E}" type="parTrans" cxnId="{F46CACCE-0581-4BBF-8A3D-BECCBC3C80F1}">
      <dgm:prSet/>
      <dgm:spPr/>
      <dgm:t>
        <a:bodyPr/>
        <a:lstStyle/>
        <a:p>
          <a:endParaRPr lang="cs-CZ"/>
        </a:p>
      </dgm:t>
    </dgm:pt>
    <dgm:pt modelId="{FD39084C-1155-4D6A-8DAB-FE6B3D50A8C2}" type="sibTrans" cxnId="{F46CACCE-0581-4BBF-8A3D-BECCBC3C80F1}">
      <dgm:prSet/>
      <dgm:spPr/>
      <dgm:t>
        <a:bodyPr/>
        <a:lstStyle/>
        <a:p>
          <a:endParaRPr lang="cs-CZ"/>
        </a:p>
      </dgm:t>
    </dgm:pt>
    <dgm:pt modelId="{D0B679B7-6084-41E8-92E8-394954BBC801}">
      <dgm:prSet phldrT="[Text]"/>
      <dgm:spPr/>
      <dgm:t>
        <a:bodyPr/>
        <a:lstStyle/>
        <a:p>
          <a:r>
            <a:rPr lang="cs-CZ" smtClean="0"/>
            <a:t>číslo</a:t>
          </a:r>
          <a:endParaRPr lang="cs-CZ"/>
        </a:p>
      </dgm:t>
    </dgm:pt>
    <dgm:pt modelId="{BBA6B7A9-87CD-4704-B31C-E17D8A74A580}" type="parTrans" cxnId="{F3F3F61B-D5CA-4FA3-99BD-CC5616A7B21F}">
      <dgm:prSet/>
      <dgm:spPr/>
      <dgm:t>
        <a:bodyPr/>
        <a:lstStyle/>
        <a:p>
          <a:endParaRPr lang="cs-CZ"/>
        </a:p>
      </dgm:t>
    </dgm:pt>
    <dgm:pt modelId="{37BC6922-832A-4B43-A031-492A7CF7EF0B}" type="sibTrans" cxnId="{F3F3F61B-D5CA-4FA3-99BD-CC5616A7B21F}">
      <dgm:prSet/>
      <dgm:spPr/>
      <dgm:t>
        <a:bodyPr/>
        <a:lstStyle/>
        <a:p>
          <a:endParaRPr lang="cs-CZ"/>
        </a:p>
      </dgm:t>
    </dgm:pt>
    <dgm:pt modelId="{D5935119-9316-4ADE-AE63-C0EA849FE8C8}">
      <dgm:prSet phldrT="[Text]"/>
      <dgm:spPr/>
      <dgm:t>
        <a:bodyPr/>
        <a:lstStyle/>
        <a:p>
          <a:r>
            <a:rPr lang="cs-CZ" smtClean="0"/>
            <a:t>čas</a:t>
          </a:r>
        </a:p>
        <a:p>
          <a:r>
            <a:rPr lang="cs-CZ" smtClean="0"/>
            <a:t>/někdy/</a:t>
          </a:r>
          <a:endParaRPr lang="cs-CZ"/>
        </a:p>
      </dgm:t>
    </dgm:pt>
    <dgm:pt modelId="{F2024E59-1C14-4779-B591-2BD81B372EDB}" type="parTrans" cxnId="{B27F2B13-1A03-4F2B-A08F-FE3283F96042}">
      <dgm:prSet/>
      <dgm:spPr/>
      <dgm:t>
        <a:bodyPr/>
        <a:lstStyle/>
        <a:p>
          <a:endParaRPr lang="cs-CZ"/>
        </a:p>
      </dgm:t>
    </dgm:pt>
    <dgm:pt modelId="{4B316ECA-01FC-42AF-949D-317CA384C059}" type="sibTrans" cxnId="{B27F2B13-1A03-4F2B-A08F-FE3283F96042}">
      <dgm:prSet/>
      <dgm:spPr/>
      <dgm:t>
        <a:bodyPr/>
        <a:lstStyle/>
        <a:p>
          <a:endParaRPr lang="cs-CZ"/>
        </a:p>
      </dgm:t>
    </dgm:pt>
    <dgm:pt modelId="{50EE061F-F740-48CD-9BDD-81E41FDE5250}">
      <dgm:prSet/>
      <dgm:spPr/>
      <dgm:t>
        <a:bodyPr/>
        <a:lstStyle/>
        <a:p>
          <a:r>
            <a:rPr lang="cs-CZ" smtClean="0"/>
            <a:t>způsob</a:t>
          </a:r>
          <a:endParaRPr lang="cs-CZ"/>
        </a:p>
      </dgm:t>
    </dgm:pt>
    <dgm:pt modelId="{68132952-8577-4A91-B265-5031C51B0450}" type="parTrans" cxnId="{152B1D69-4AFB-4386-A717-9FA1F7C3EA4B}">
      <dgm:prSet/>
      <dgm:spPr/>
      <dgm:t>
        <a:bodyPr/>
        <a:lstStyle/>
        <a:p>
          <a:endParaRPr lang="cs-CZ"/>
        </a:p>
      </dgm:t>
    </dgm:pt>
    <dgm:pt modelId="{7FF4CB5F-D762-47DB-85D0-1D567ADBBB4E}" type="sibTrans" cxnId="{152B1D69-4AFB-4386-A717-9FA1F7C3EA4B}">
      <dgm:prSet/>
      <dgm:spPr/>
      <dgm:t>
        <a:bodyPr/>
        <a:lstStyle/>
        <a:p>
          <a:endParaRPr lang="cs-CZ"/>
        </a:p>
      </dgm:t>
    </dgm:pt>
    <dgm:pt modelId="{56DEA3C9-746A-4BF4-856B-8250AAD14A96}" type="pres">
      <dgm:prSet presAssocID="{C3EBCB0B-EDC5-487B-AF3C-B2FAA2CF2B9B}" presName="CompostProcess" presStyleCnt="0">
        <dgm:presLayoutVars>
          <dgm:dir/>
          <dgm:resizeHandles val="exact"/>
        </dgm:presLayoutVars>
      </dgm:prSet>
      <dgm:spPr/>
    </dgm:pt>
    <dgm:pt modelId="{41937F63-AC8C-4D8C-86F7-6DC5007289A1}" type="pres">
      <dgm:prSet presAssocID="{C3EBCB0B-EDC5-487B-AF3C-B2FAA2CF2B9B}" presName="arrow" presStyleLbl="bgShp" presStyleIdx="0" presStyleCnt="1"/>
      <dgm:spPr/>
    </dgm:pt>
    <dgm:pt modelId="{5B99E2A5-AC23-46F6-8F5B-BF5FC4DB3008}" type="pres">
      <dgm:prSet presAssocID="{C3EBCB0B-EDC5-487B-AF3C-B2FAA2CF2B9B}" presName="linearProcess" presStyleCnt="0"/>
      <dgm:spPr/>
    </dgm:pt>
    <dgm:pt modelId="{EA4A7E47-A468-46A5-85B1-38EA85A10BEB}" type="pres">
      <dgm:prSet presAssocID="{AB401048-AAF6-499C-95FF-A880C8C6D24F}" presName="text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4E23B0-C26B-4296-88BC-B61DD23F1F8D}" type="pres">
      <dgm:prSet presAssocID="{FD39084C-1155-4D6A-8DAB-FE6B3D50A8C2}" presName="sibTrans" presStyleCnt="0"/>
      <dgm:spPr/>
    </dgm:pt>
    <dgm:pt modelId="{21EC7D57-F247-42AA-8EAE-CF8F02628A8C}" type="pres">
      <dgm:prSet presAssocID="{D0B679B7-6084-41E8-92E8-394954BBC801}" presName="text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BCD379-DEEE-46DE-A8FF-BEA264596236}" type="pres">
      <dgm:prSet presAssocID="{37BC6922-832A-4B43-A031-492A7CF7EF0B}" presName="sibTrans" presStyleCnt="0"/>
      <dgm:spPr/>
    </dgm:pt>
    <dgm:pt modelId="{439731E4-78BF-4ECB-8F53-1D524C015E7E}" type="pres">
      <dgm:prSet presAssocID="{50EE061F-F740-48CD-9BDD-81E41FDE5250}" presName="text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D90BB6-E989-4430-B27D-BF4DF695F769}" type="pres">
      <dgm:prSet presAssocID="{7FF4CB5F-D762-47DB-85D0-1D567ADBBB4E}" presName="sibTrans" presStyleCnt="0"/>
      <dgm:spPr/>
    </dgm:pt>
    <dgm:pt modelId="{16F97AD6-AAD8-4079-8A08-F728BE662CAF}" type="pres">
      <dgm:prSet presAssocID="{D5935119-9316-4ADE-AE63-C0EA849FE8C8}" presName="text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52B1D69-4AFB-4386-A717-9FA1F7C3EA4B}" srcId="{C3EBCB0B-EDC5-487B-AF3C-B2FAA2CF2B9B}" destId="{50EE061F-F740-48CD-9BDD-81E41FDE5250}" srcOrd="2" destOrd="0" parTransId="{68132952-8577-4A91-B265-5031C51B0450}" sibTransId="{7FF4CB5F-D762-47DB-85D0-1D567ADBBB4E}"/>
    <dgm:cxn modelId="{AAE8E7E3-06B5-4744-B38C-49F0076FAFA0}" type="presOf" srcId="{D5935119-9316-4ADE-AE63-C0EA849FE8C8}" destId="{16F97AD6-AAD8-4079-8A08-F728BE662CAF}" srcOrd="0" destOrd="0" presId="urn:microsoft.com/office/officeart/2005/8/layout/hProcess9"/>
    <dgm:cxn modelId="{B27F2B13-1A03-4F2B-A08F-FE3283F96042}" srcId="{C3EBCB0B-EDC5-487B-AF3C-B2FAA2CF2B9B}" destId="{D5935119-9316-4ADE-AE63-C0EA849FE8C8}" srcOrd="3" destOrd="0" parTransId="{F2024E59-1C14-4779-B591-2BD81B372EDB}" sibTransId="{4B316ECA-01FC-42AF-949D-317CA384C059}"/>
    <dgm:cxn modelId="{5E0C192F-4974-4FAA-8174-3E5BBBB020B2}" type="presOf" srcId="{AB401048-AAF6-499C-95FF-A880C8C6D24F}" destId="{EA4A7E47-A468-46A5-85B1-38EA85A10BEB}" srcOrd="0" destOrd="0" presId="urn:microsoft.com/office/officeart/2005/8/layout/hProcess9"/>
    <dgm:cxn modelId="{3ED5E66D-83A1-43EA-91B5-0B390A03DBEF}" type="presOf" srcId="{50EE061F-F740-48CD-9BDD-81E41FDE5250}" destId="{439731E4-78BF-4ECB-8F53-1D524C015E7E}" srcOrd="0" destOrd="0" presId="urn:microsoft.com/office/officeart/2005/8/layout/hProcess9"/>
    <dgm:cxn modelId="{2D8B73BE-EB90-46F2-B2D2-6C5AF0693515}" type="presOf" srcId="{D0B679B7-6084-41E8-92E8-394954BBC801}" destId="{21EC7D57-F247-42AA-8EAE-CF8F02628A8C}" srcOrd="0" destOrd="0" presId="urn:microsoft.com/office/officeart/2005/8/layout/hProcess9"/>
    <dgm:cxn modelId="{F3F3F61B-D5CA-4FA3-99BD-CC5616A7B21F}" srcId="{C3EBCB0B-EDC5-487B-AF3C-B2FAA2CF2B9B}" destId="{D0B679B7-6084-41E8-92E8-394954BBC801}" srcOrd="1" destOrd="0" parTransId="{BBA6B7A9-87CD-4704-B31C-E17D8A74A580}" sibTransId="{37BC6922-832A-4B43-A031-492A7CF7EF0B}"/>
    <dgm:cxn modelId="{A0B1B89F-D8A0-4183-87A6-57BB6388B471}" type="presOf" srcId="{C3EBCB0B-EDC5-487B-AF3C-B2FAA2CF2B9B}" destId="{56DEA3C9-746A-4BF4-856B-8250AAD14A96}" srcOrd="0" destOrd="0" presId="urn:microsoft.com/office/officeart/2005/8/layout/hProcess9"/>
    <dgm:cxn modelId="{F46CACCE-0581-4BBF-8A3D-BECCBC3C80F1}" srcId="{C3EBCB0B-EDC5-487B-AF3C-B2FAA2CF2B9B}" destId="{AB401048-AAF6-499C-95FF-A880C8C6D24F}" srcOrd="0" destOrd="0" parTransId="{FB3ED33B-F7B8-4571-AB2F-A244CCA4767E}" sibTransId="{FD39084C-1155-4D6A-8DAB-FE6B3D50A8C2}"/>
    <dgm:cxn modelId="{B93F07F8-009A-4E47-B745-89B807C40519}" type="presParOf" srcId="{56DEA3C9-746A-4BF4-856B-8250AAD14A96}" destId="{41937F63-AC8C-4D8C-86F7-6DC5007289A1}" srcOrd="0" destOrd="0" presId="urn:microsoft.com/office/officeart/2005/8/layout/hProcess9"/>
    <dgm:cxn modelId="{DBD0EFAC-EB93-4D1A-894B-E2C2EE69655D}" type="presParOf" srcId="{56DEA3C9-746A-4BF4-856B-8250AAD14A96}" destId="{5B99E2A5-AC23-46F6-8F5B-BF5FC4DB3008}" srcOrd="1" destOrd="0" presId="urn:microsoft.com/office/officeart/2005/8/layout/hProcess9"/>
    <dgm:cxn modelId="{40E82AC9-212E-4A6F-9E12-FE821B7F4DC9}" type="presParOf" srcId="{5B99E2A5-AC23-46F6-8F5B-BF5FC4DB3008}" destId="{EA4A7E47-A468-46A5-85B1-38EA85A10BEB}" srcOrd="0" destOrd="0" presId="urn:microsoft.com/office/officeart/2005/8/layout/hProcess9"/>
    <dgm:cxn modelId="{F738240F-C8BA-4341-BE57-B2CD58799F11}" type="presParOf" srcId="{5B99E2A5-AC23-46F6-8F5B-BF5FC4DB3008}" destId="{264E23B0-C26B-4296-88BC-B61DD23F1F8D}" srcOrd="1" destOrd="0" presId="urn:microsoft.com/office/officeart/2005/8/layout/hProcess9"/>
    <dgm:cxn modelId="{A94D5F74-B278-446A-8D02-7BB1B2DE7D87}" type="presParOf" srcId="{5B99E2A5-AC23-46F6-8F5B-BF5FC4DB3008}" destId="{21EC7D57-F247-42AA-8EAE-CF8F02628A8C}" srcOrd="2" destOrd="0" presId="urn:microsoft.com/office/officeart/2005/8/layout/hProcess9"/>
    <dgm:cxn modelId="{4997C69D-5888-4918-A63F-F649FCC2BA48}" type="presParOf" srcId="{5B99E2A5-AC23-46F6-8F5B-BF5FC4DB3008}" destId="{8EBCD379-DEEE-46DE-A8FF-BEA264596236}" srcOrd="3" destOrd="0" presId="urn:microsoft.com/office/officeart/2005/8/layout/hProcess9"/>
    <dgm:cxn modelId="{06313699-D1EE-4BEE-BC18-AE527A184D9E}" type="presParOf" srcId="{5B99E2A5-AC23-46F6-8F5B-BF5FC4DB3008}" destId="{439731E4-78BF-4ECB-8F53-1D524C015E7E}" srcOrd="4" destOrd="0" presId="urn:microsoft.com/office/officeart/2005/8/layout/hProcess9"/>
    <dgm:cxn modelId="{B806BD63-F581-457D-A4BF-E76E268EAF79}" type="presParOf" srcId="{5B99E2A5-AC23-46F6-8F5B-BF5FC4DB3008}" destId="{A3D90BB6-E989-4430-B27D-BF4DF695F769}" srcOrd="5" destOrd="0" presId="urn:microsoft.com/office/officeart/2005/8/layout/hProcess9"/>
    <dgm:cxn modelId="{36B698B8-76B8-44F4-BA36-B3F2CE05A5FA}" type="presParOf" srcId="{5B99E2A5-AC23-46F6-8F5B-BF5FC4DB3008}" destId="{16F97AD6-AAD8-4079-8A08-F728BE662CAF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BFA7EAE-4B6F-4DC9-A649-C15D9B646D56}" type="doc">
      <dgm:prSet loTypeId="urn:microsoft.com/office/officeart/2005/8/layout/chevron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668988-C0CB-4A01-8466-BBD9AAB916C0}">
      <dgm:prSet phldrT="[Text]"/>
      <dgm:spPr/>
      <dgm:t>
        <a:bodyPr/>
        <a:lstStyle/>
        <a:p>
          <a:r>
            <a:rPr lang="cs-CZ" smtClean="0"/>
            <a:t>Č.J.</a:t>
          </a:r>
          <a:endParaRPr lang="cs-CZ"/>
        </a:p>
      </dgm:t>
    </dgm:pt>
    <dgm:pt modelId="{25B94B8A-D3CF-4156-BFFE-51AFE6ABCCB0}" type="parTrans" cxnId="{7FF3934F-A076-4D44-BA0F-274528362166}">
      <dgm:prSet/>
      <dgm:spPr/>
      <dgm:t>
        <a:bodyPr/>
        <a:lstStyle/>
        <a:p>
          <a:endParaRPr lang="cs-CZ"/>
        </a:p>
      </dgm:t>
    </dgm:pt>
    <dgm:pt modelId="{5E84F848-1210-4A90-93EF-DA443AD4AC3F}" type="sibTrans" cxnId="{7FF3934F-A076-4D44-BA0F-274528362166}">
      <dgm:prSet/>
      <dgm:spPr/>
      <dgm:t>
        <a:bodyPr/>
        <a:lstStyle/>
        <a:p>
          <a:endParaRPr lang="cs-CZ"/>
        </a:p>
      </dgm:t>
    </dgm:pt>
    <dgm:pt modelId="{7623C66C-4814-4044-81DA-A65979BD7346}">
      <dgm:prSet phldrT="[Text]"/>
      <dgm:spPr/>
      <dgm:t>
        <a:bodyPr/>
        <a:lstStyle/>
        <a:p>
          <a:r>
            <a:rPr lang="cs-CZ" smtClean="0"/>
            <a:t>____________</a:t>
          </a:r>
          <a:endParaRPr lang="cs-CZ"/>
        </a:p>
      </dgm:t>
    </dgm:pt>
    <dgm:pt modelId="{C3ED2531-4593-4E73-9A83-95DC7C0A3CDC}" type="parTrans" cxnId="{EEE176E3-D74E-4D19-82DE-116F470873F2}">
      <dgm:prSet/>
      <dgm:spPr/>
      <dgm:t>
        <a:bodyPr/>
        <a:lstStyle/>
        <a:p>
          <a:endParaRPr lang="cs-CZ"/>
        </a:p>
      </dgm:t>
    </dgm:pt>
    <dgm:pt modelId="{29CB4CB1-A7DE-4E4E-BBA9-31AF423C9344}" type="sibTrans" cxnId="{EEE176E3-D74E-4D19-82DE-116F470873F2}">
      <dgm:prSet/>
      <dgm:spPr/>
      <dgm:t>
        <a:bodyPr/>
        <a:lstStyle/>
        <a:p>
          <a:endParaRPr lang="cs-CZ"/>
        </a:p>
      </dgm:t>
    </dgm:pt>
    <dgm:pt modelId="{DC67E585-DF26-471E-91E4-0D98B070326B}">
      <dgm:prSet phldrT="[Text]"/>
      <dgm:spPr/>
      <dgm:t>
        <a:bodyPr/>
        <a:lstStyle/>
        <a:p>
          <a:r>
            <a:rPr lang="cs-CZ" smtClean="0"/>
            <a:t>____________</a:t>
          </a:r>
          <a:endParaRPr lang="cs-CZ"/>
        </a:p>
      </dgm:t>
    </dgm:pt>
    <dgm:pt modelId="{9D23B458-1473-4450-91D0-7A6FAC52656F}" type="parTrans" cxnId="{B7FB12EB-4FBC-470A-8FE8-3163E312A743}">
      <dgm:prSet/>
      <dgm:spPr/>
      <dgm:t>
        <a:bodyPr/>
        <a:lstStyle/>
        <a:p>
          <a:endParaRPr lang="cs-CZ"/>
        </a:p>
      </dgm:t>
    </dgm:pt>
    <dgm:pt modelId="{6F00EA14-CD35-4D3F-BFF1-F0A1C5975455}" type="sibTrans" cxnId="{B7FB12EB-4FBC-470A-8FE8-3163E312A743}">
      <dgm:prSet/>
      <dgm:spPr/>
      <dgm:t>
        <a:bodyPr/>
        <a:lstStyle/>
        <a:p>
          <a:endParaRPr lang="cs-CZ"/>
        </a:p>
      </dgm:t>
    </dgm:pt>
    <dgm:pt modelId="{D94CF4E2-295E-4B95-A1B2-AF302E105DD9}">
      <dgm:prSet phldrT="[Text]"/>
      <dgm:spPr/>
      <dgm:t>
        <a:bodyPr/>
        <a:lstStyle/>
        <a:p>
          <a:r>
            <a:rPr lang="cs-CZ" smtClean="0"/>
            <a:t>Č.mn.</a:t>
          </a:r>
          <a:endParaRPr lang="cs-CZ"/>
        </a:p>
      </dgm:t>
    </dgm:pt>
    <dgm:pt modelId="{53B2AC9B-32C5-4639-9C72-A5E7A45D1A8C}" type="parTrans" cxnId="{A62797F6-F46A-4763-935B-60FC802BA2A1}">
      <dgm:prSet/>
      <dgm:spPr/>
      <dgm:t>
        <a:bodyPr/>
        <a:lstStyle/>
        <a:p>
          <a:endParaRPr lang="cs-CZ"/>
        </a:p>
      </dgm:t>
    </dgm:pt>
    <dgm:pt modelId="{EDDAA088-AD92-4B79-8330-1EC35A913423}" type="sibTrans" cxnId="{A62797F6-F46A-4763-935B-60FC802BA2A1}">
      <dgm:prSet/>
      <dgm:spPr/>
      <dgm:t>
        <a:bodyPr/>
        <a:lstStyle/>
        <a:p>
          <a:endParaRPr lang="cs-CZ"/>
        </a:p>
      </dgm:t>
    </dgm:pt>
    <dgm:pt modelId="{52B35E4B-9609-4255-B096-037061754F92}">
      <dgm:prSet phldrT="[Text]"/>
      <dgm:spPr/>
      <dgm:t>
        <a:bodyPr/>
        <a:lstStyle/>
        <a:p>
          <a:r>
            <a:rPr lang="cs-CZ" smtClean="0"/>
            <a:t>___________</a:t>
          </a:r>
          <a:endParaRPr lang="cs-CZ"/>
        </a:p>
      </dgm:t>
    </dgm:pt>
    <dgm:pt modelId="{5982A8D7-C1AF-490A-A17D-1D7C229EBA86}" type="sibTrans" cxnId="{265665F7-BD46-4479-8D2A-C0804308852F}">
      <dgm:prSet/>
      <dgm:spPr/>
      <dgm:t>
        <a:bodyPr/>
        <a:lstStyle/>
        <a:p>
          <a:endParaRPr lang="cs-CZ"/>
        </a:p>
      </dgm:t>
    </dgm:pt>
    <dgm:pt modelId="{2952353A-CD28-42EB-A275-8591C729FB02}" type="parTrans" cxnId="{265665F7-BD46-4479-8D2A-C0804308852F}">
      <dgm:prSet/>
      <dgm:spPr/>
      <dgm:t>
        <a:bodyPr/>
        <a:lstStyle/>
        <a:p>
          <a:endParaRPr lang="cs-CZ"/>
        </a:p>
      </dgm:t>
    </dgm:pt>
    <dgm:pt modelId="{7803114E-EB9D-4BF7-8EC4-7D38F7532209}">
      <dgm:prSet phldrT="[Text]"/>
      <dgm:spPr/>
      <dgm:t>
        <a:bodyPr/>
        <a:lstStyle/>
        <a:p>
          <a:r>
            <a:rPr lang="cs-CZ" smtClean="0"/>
            <a:t>___________</a:t>
          </a:r>
          <a:endParaRPr lang="cs-CZ"/>
        </a:p>
      </dgm:t>
    </dgm:pt>
    <dgm:pt modelId="{3653A60E-3010-41FD-A6E2-7EB65F5BEFAF}" type="sibTrans" cxnId="{76DF5EFA-35BC-40F5-8081-076F3AC17918}">
      <dgm:prSet/>
      <dgm:spPr/>
      <dgm:t>
        <a:bodyPr/>
        <a:lstStyle/>
        <a:p>
          <a:endParaRPr lang="cs-CZ"/>
        </a:p>
      </dgm:t>
    </dgm:pt>
    <dgm:pt modelId="{827D5A9E-9024-4D5C-90C3-9F238018A3C2}" type="parTrans" cxnId="{76DF5EFA-35BC-40F5-8081-076F3AC17918}">
      <dgm:prSet/>
      <dgm:spPr/>
      <dgm:t>
        <a:bodyPr/>
        <a:lstStyle/>
        <a:p>
          <a:endParaRPr lang="cs-CZ"/>
        </a:p>
      </dgm:t>
    </dgm:pt>
    <dgm:pt modelId="{6D29D90B-EF35-43BC-AD41-C8ECDD937F9F}">
      <dgm:prSet phldrT="[Text]"/>
      <dgm:spPr/>
      <dgm:t>
        <a:bodyPr/>
        <a:lstStyle/>
        <a:p>
          <a:r>
            <a:rPr lang="cs-CZ" smtClean="0"/>
            <a:t>___________</a:t>
          </a:r>
          <a:endParaRPr lang="cs-CZ"/>
        </a:p>
      </dgm:t>
    </dgm:pt>
    <dgm:pt modelId="{CABA5EC8-EAC8-49C2-8054-AAEF66CDEF8E}" type="sibTrans" cxnId="{A18C9C7C-21C9-4490-A6FB-758EB51A7601}">
      <dgm:prSet/>
      <dgm:spPr/>
      <dgm:t>
        <a:bodyPr/>
        <a:lstStyle/>
        <a:p>
          <a:endParaRPr lang="cs-CZ"/>
        </a:p>
      </dgm:t>
    </dgm:pt>
    <dgm:pt modelId="{F0E0051A-647A-4200-826E-42FBC3280E3F}" type="parTrans" cxnId="{A18C9C7C-21C9-4490-A6FB-758EB51A7601}">
      <dgm:prSet/>
      <dgm:spPr/>
      <dgm:t>
        <a:bodyPr/>
        <a:lstStyle/>
        <a:p>
          <a:endParaRPr lang="cs-CZ"/>
        </a:p>
      </dgm:t>
    </dgm:pt>
    <dgm:pt modelId="{1F20FDB8-3C4E-4BB3-BF7A-211EC2CD268E}">
      <dgm:prSet phldrT="[Text]"/>
      <dgm:spPr/>
      <dgm:t>
        <a:bodyPr/>
        <a:lstStyle/>
        <a:p>
          <a:r>
            <a:rPr lang="cs-CZ" smtClean="0"/>
            <a:t>____________</a:t>
          </a:r>
          <a:endParaRPr lang="cs-CZ"/>
        </a:p>
      </dgm:t>
    </dgm:pt>
    <dgm:pt modelId="{3D9CB85F-076D-4920-8DA7-012D3B14E1AB}" type="parTrans" cxnId="{CD172E72-B463-4A09-AE95-9AEC00237E64}">
      <dgm:prSet/>
      <dgm:spPr/>
      <dgm:t>
        <a:bodyPr/>
        <a:lstStyle/>
        <a:p>
          <a:endParaRPr lang="cs-CZ"/>
        </a:p>
      </dgm:t>
    </dgm:pt>
    <dgm:pt modelId="{40B00101-AE2C-4200-8CFC-E1FF5694F9E4}" type="sibTrans" cxnId="{CD172E72-B463-4A09-AE95-9AEC00237E64}">
      <dgm:prSet/>
      <dgm:spPr/>
      <dgm:t>
        <a:bodyPr/>
        <a:lstStyle/>
        <a:p>
          <a:endParaRPr lang="cs-CZ"/>
        </a:p>
      </dgm:t>
    </dgm:pt>
    <dgm:pt modelId="{03A6D46A-35DF-4CF8-A63C-410457456033}" type="pres">
      <dgm:prSet presAssocID="{DBFA7EAE-4B6F-4DC9-A649-C15D9B646D56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99A0F17-1145-484B-A036-E80BB4B40221}" type="pres">
      <dgm:prSet presAssocID="{7F668988-C0CB-4A01-8466-BBD9AAB916C0}" presName="composite" presStyleCnt="0"/>
      <dgm:spPr/>
    </dgm:pt>
    <dgm:pt modelId="{FAB943FA-5AE7-4417-9E7E-297B28C8E006}" type="pres">
      <dgm:prSet presAssocID="{7F668988-C0CB-4A01-8466-BBD9AAB916C0}" presName="parentText" presStyleLbl="align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8ADCBA-5521-4A62-92FE-B7AEB0B72851}" type="pres">
      <dgm:prSet presAssocID="{7F668988-C0CB-4A01-8466-BBD9AAB916C0}" presName="descendantText" presStyleLbl="align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10830C-DE36-4E63-B8BB-4063DB3622A1}" type="pres">
      <dgm:prSet presAssocID="{5E84F848-1210-4A90-93EF-DA443AD4AC3F}" presName="sp" presStyleCnt="0"/>
      <dgm:spPr/>
    </dgm:pt>
    <dgm:pt modelId="{344C2766-2289-4C02-AE43-690883EBFFC5}" type="pres">
      <dgm:prSet presAssocID="{D94CF4E2-295E-4B95-A1B2-AF302E105DD9}" presName="composite" presStyleCnt="0"/>
      <dgm:spPr/>
    </dgm:pt>
    <dgm:pt modelId="{86FA471D-8BFB-464B-BC67-6F71A96C6177}" type="pres">
      <dgm:prSet presAssocID="{D94CF4E2-295E-4B95-A1B2-AF302E105DD9}" presName="parentText" presStyleLbl="align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B37696-5AA8-400C-A7D0-C90C365A1BF9}" type="pres">
      <dgm:prSet presAssocID="{D94CF4E2-295E-4B95-A1B2-AF302E105DD9}" presName="descendantText" presStyleLbl="align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A31FB79-70BF-4388-97FE-8A71996BD1DD}" type="presOf" srcId="{D94CF4E2-295E-4B95-A1B2-AF302E105DD9}" destId="{86FA471D-8BFB-464B-BC67-6F71A96C6177}" srcOrd="0" destOrd="0" presId="urn:microsoft.com/office/officeart/2005/8/layout/chevron2"/>
    <dgm:cxn modelId="{7FF3934F-A076-4D44-BA0F-274528362166}" srcId="{DBFA7EAE-4B6F-4DC9-A649-C15D9B646D56}" destId="{7F668988-C0CB-4A01-8466-BBD9AAB916C0}" srcOrd="0" destOrd="0" parTransId="{25B94B8A-D3CF-4156-BFFE-51AFE6ABCCB0}" sibTransId="{5E84F848-1210-4A90-93EF-DA443AD4AC3F}"/>
    <dgm:cxn modelId="{ABB1C252-EE44-4612-99C7-6F698AC72BE7}" type="presOf" srcId="{7803114E-EB9D-4BF7-8EC4-7D38F7532209}" destId="{28B37696-5AA8-400C-A7D0-C90C365A1BF9}" srcOrd="0" destOrd="1" presId="urn:microsoft.com/office/officeart/2005/8/layout/chevron2"/>
    <dgm:cxn modelId="{C2486AEF-8E63-4F77-A360-6AEFBE88E5B2}" type="presOf" srcId="{7623C66C-4814-4044-81DA-A65979BD7346}" destId="{188ADCBA-5521-4A62-92FE-B7AEB0B72851}" srcOrd="0" destOrd="0" presId="urn:microsoft.com/office/officeart/2005/8/layout/chevron2"/>
    <dgm:cxn modelId="{3D62994D-2F95-4101-AAEA-3DDF40F39D27}" type="presOf" srcId="{7F668988-C0CB-4A01-8466-BBD9AAB916C0}" destId="{FAB943FA-5AE7-4417-9E7E-297B28C8E006}" srcOrd="0" destOrd="0" presId="urn:microsoft.com/office/officeart/2005/8/layout/chevron2"/>
    <dgm:cxn modelId="{265665F7-BD46-4479-8D2A-C0804308852F}" srcId="{D94CF4E2-295E-4B95-A1B2-AF302E105DD9}" destId="{52B35E4B-9609-4255-B096-037061754F92}" srcOrd="2" destOrd="0" parTransId="{2952353A-CD28-42EB-A275-8591C729FB02}" sibTransId="{5982A8D7-C1AF-490A-A17D-1D7C229EBA86}"/>
    <dgm:cxn modelId="{A18C9C7C-21C9-4490-A6FB-758EB51A7601}" srcId="{D94CF4E2-295E-4B95-A1B2-AF302E105DD9}" destId="{6D29D90B-EF35-43BC-AD41-C8ECDD937F9F}" srcOrd="0" destOrd="0" parTransId="{F0E0051A-647A-4200-826E-42FBC3280E3F}" sibTransId="{CABA5EC8-EAC8-49C2-8054-AAEF66CDEF8E}"/>
    <dgm:cxn modelId="{A62797F6-F46A-4763-935B-60FC802BA2A1}" srcId="{DBFA7EAE-4B6F-4DC9-A649-C15D9B646D56}" destId="{D94CF4E2-295E-4B95-A1B2-AF302E105DD9}" srcOrd="1" destOrd="0" parTransId="{53B2AC9B-32C5-4639-9C72-A5E7A45D1A8C}" sibTransId="{EDDAA088-AD92-4B79-8330-1EC35A913423}"/>
    <dgm:cxn modelId="{CC4BA737-6EAE-4C17-865E-BBFB76C1B91E}" type="presOf" srcId="{6D29D90B-EF35-43BC-AD41-C8ECDD937F9F}" destId="{28B37696-5AA8-400C-A7D0-C90C365A1BF9}" srcOrd="0" destOrd="0" presId="urn:microsoft.com/office/officeart/2005/8/layout/chevron2"/>
    <dgm:cxn modelId="{EEE176E3-D74E-4D19-82DE-116F470873F2}" srcId="{7F668988-C0CB-4A01-8466-BBD9AAB916C0}" destId="{7623C66C-4814-4044-81DA-A65979BD7346}" srcOrd="0" destOrd="0" parTransId="{C3ED2531-4593-4E73-9A83-95DC7C0A3CDC}" sibTransId="{29CB4CB1-A7DE-4E4E-BBA9-31AF423C9344}"/>
    <dgm:cxn modelId="{76DF5EFA-35BC-40F5-8081-076F3AC17918}" srcId="{D94CF4E2-295E-4B95-A1B2-AF302E105DD9}" destId="{7803114E-EB9D-4BF7-8EC4-7D38F7532209}" srcOrd="1" destOrd="0" parTransId="{827D5A9E-9024-4D5C-90C3-9F238018A3C2}" sibTransId="{3653A60E-3010-41FD-A6E2-7EB65F5BEFAF}"/>
    <dgm:cxn modelId="{AB448330-AA1C-493E-BBB2-3164F2E8285D}" type="presOf" srcId="{52B35E4B-9609-4255-B096-037061754F92}" destId="{28B37696-5AA8-400C-A7D0-C90C365A1BF9}" srcOrd="0" destOrd="2" presId="urn:microsoft.com/office/officeart/2005/8/layout/chevron2"/>
    <dgm:cxn modelId="{EEB4C6FD-A4FF-4E79-8877-E009C75821EB}" type="presOf" srcId="{1F20FDB8-3C4E-4BB3-BF7A-211EC2CD268E}" destId="{188ADCBA-5521-4A62-92FE-B7AEB0B72851}" srcOrd="0" destOrd="1" presId="urn:microsoft.com/office/officeart/2005/8/layout/chevron2"/>
    <dgm:cxn modelId="{0303071D-E459-44E9-B9A0-7F2A1A526E21}" type="presOf" srcId="{DC67E585-DF26-471E-91E4-0D98B070326B}" destId="{188ADCBA-5521-4A62-92FE-B7AEB0B72851}" srcOrd="0" destOrd="2" presId="urn:microsoft.com/office/officeart/2005/8/layout/chevron2"/>
    <dgm:cxn modelId="{2FCF8338-647D-4E20-8189-852AF74F4B27}" type="presOf" srcId="{DBFA7EAE-4B6F-4DC9-A649-C15D9B646D56}" destId="{03A6D46A-35DF-4CF8-A63C-410457456033}" srcOrd="0" destOrd="0" presId="urn:microsoft.com/office/officeart/2005/8/layout/chevron2"/>
    <dgm:cxn modelId="{CD172E72-B463-4A09-AE95-9AEC00237E64}" srcId="{7F668988-C0CB-4A01-8466-BBD9AAB916C0}" destId="{1F20FDB8-3C4E-4BB3-BF7A-211EC2CD268E}" srcOrd="1" destOrd="0" parTransId="{3D9CB85F-076D-4920-8DA7-012D3B14E1AB}" sibTransId="{40B00101-AE2C-4200-8CFC-E1FF5694F9E4}"/>
    <dgm:cxn modelId="{B7FB12EB-4FBC-470A-8FE8-3163E312A743}" srcId="{7F668988-C0CB-4A01-8466-BBD9AAB916C0}" destId="{DC67E585-DF26-471E-91E4-0D98B070326B}" srcOrd="2" destOrd="0" parTransId="{9D23B458-1473-4450-91D0-7A6FAC52656F}" sibTransId="{6F00EA14-CD35-4D3F-BFF1-F0A1C5975455}"/>
    <dgm:cxn modelId="{1743D88F-F1D5-4DD5-9086-10DBF3576D22}" type="presParOf" srcId="{03A6D46A-35DF-4CF8-A63C-410457456033}" destId="{399A0F17-1145-484B-A036-E80BB4B40221}" srcOrd="0" destOrd="0" presId="urn:microsoft.com/office/officeart/2005/8/layout/chevron2"/>
    <dgm:cxn modelId="{FA6873EF-C594-476E-AFF6-4EC6430D7625}" type="presParOf" srcId="{399A0F17-1145-484B-A036-E80BB4B40221}" destId="{FAB943FA-5AE7-4417-9E7E-297B28C8E006}" srcOrd="0" destOrd="0" presId="urn:microsoft.com/office/officeart/2005/8/layout/chevron2"/>
    <dgm:cxn modelId="{B2B82C94-DA01-449D-8500-5870F49320E4}" type="presParOf" srcId="{399A0F17-1145-484B-A036-E80BB4B40221}" destId="{188ADCBA-5521-4A62-92FE-B7AEB0B72851}" srcOrd="1" destOrd="0" presId="urn:microsoft.com/office/officeart/2005/8/layout/chevron2"/>
    <dgm:cxn modelId="{BD611747-EB26-4D5D-8D42-F7A6747BE324}" type="presParOf" srcId="{03A6D46A-35DF-4CF8-A63C-410457456033}" destId="{4010830C-DE36-4E63-B8BB-4063DB3622A1}" srcOrd="1" destOrd="0" presId="urn:microsoft.com/office/officeart/2005/8/layout/chevron2"/>
    <dgm:cxn modelId="{C08C789C-BE07-4756-94A0-9F65C58E3451}" type="presParOf" srcId="{03A6D46A-35DF-4CF8-A63C-410457456033}" destId="{344C2766-2289-4C02-AE43-690883EBFFC5}" srcOrd="2" destOrd="0" presId="urn:microsoft.com/office/officeart/2005/8/layout/chevron2"/>
    <dgm:cxn modelId="{DFD0A6C6-F1CC-45E5-8024-86CA200FE982}" type="presParOf" srcId="{344C2766-2289-4C02-AE43-690883EBFFC5}" destId="{86FA471D-8BFB-464B-BC67-6F71A96C6177}" srcOrd="0" destOrd="0" presId="urn:microsoft.com/office/officeart/2005/8/layout/chevron2"/>
    <dgm:cxn modelId="{CE3E24C3-BC4D-4272-8E04-AA7CBE8BC5AA}" type="presParOf" srcId="{344C2766-2289-4C02-AE43-690883EBFFC5}" destId="{28B37696-5AA8-400C-A7D0-C90C365A1BF9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VY_32_INOVACE_18_Slovesný způsob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Sada:Jazykové rozbory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Téma:Slovesný způsob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B943FA-5AE7-4417-9E7E-297B28C8E006}">
      <dsp:nvSpPr>
        <dsp:cNvPr id="0" name=""/>
        <dsp:cNvSpPr/>
      </dsp:nvSpPr>
      <dsp:spPr>
        <a:xfrm rot="5400000">
          <a:off x="-317762" y="318588"/>
          <a:ext cx="2118415" cy="1482890"/>
        </a:xfrm>
        <a:prstGeom prst="chevron">
          <a:avLst/>
        </a:prstGeom>
        <a:blipFill rotWithShape="0">
          <a:blip xmlns:r="http://schemas.openxmlformats.org/officeDocument/2006/relationships" r:embed="rId1">
            <a:duotone>
              <a:srgbClr val="000000"/>
              <a:schemeClr val="accent1">
                <a:hueOff val="0"/>
                <a:satOff val="0"/>
                <a:lumOff val="0"/>
                <a:alphaOff val="0"/>
                <a:tint val="100000"/>
              </a:schemeClr>
            </a:duotone>
          </a:blip>
          <a:tile tx="0" ty="0" sx="35000" sy="35000" flip="none" algn="tl"/>
        </a:blip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51600">
            <a:schemeClr val="accent1">
              <a:hueOff val="0"/>
              <a:satOff val="0"/>
              <a:lumOff val="0"/>
              <a:alphaOff val="0"/>
              <a:alpha val="60000"/>
            </a:schemeClr>
          </a:glow>
        </a:effectLst>
        <a:scene3d>
          <a:camera prst="orthographicFront"/>
          <a:lightRig rig="threePt" dir="t"/>
        </a:scene3d>
        <a:sp3d>
          <a:bevelT w="165100" prst="coolSlant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6035" tIns="26035" rIns="26035" bIns="2603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smtClean="0"/>
            <a:t>Č.J.</a:t>
          </a:r>
          <a:endParaRPr lang="cs-CZ" sz="4100" kern="1200"/>
        </a:p>
      </dsp:txBody>
      <dsp:txXfrm rot="-5400000">
        <a:off x="1" y="742270"/>
        <a:ext cx="1482890" cy="635525"/>
      </dsp:txXfrm>
    </dsp:sp>
    <dsp:sp modelId="{188ADCBA-5521-4A62-92FE-B7AEB0B72851}">
      <dsp:nvSpPr>
        <dsp:cNvPr id="0" name=""/>
        <dsp:cNvSpPr/>
      </dsp:nvSpPr>
      <dsp:spPr>
        <a:xfrm rot="5400000">
          <a:off x="2073847" y="-590130"/>
          <a:ext cx="1376969" cy="255888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soft" dir="tl">
            <a:rot lat="0" lon="0" rev="0"/>
          </a:lightRig>
        </a:scene3d>
        <a:sp3d>
          <a:bevelT prst="angle"/>
          <a:bevelB w="304800" h="44450"/>
          <a:contourClr>
            <a:schemeClr val="lt1">
              <a:alpha val="9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smtClean="0"/>
            <a:t>____________</a:t>
          </a:r>
          <a:endParaRPr lang="cs-CZ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smtClean="0"/>
            <a:t>____________</a:t>
          </a:r>
          <a:endParaRPr lang="cs-CZ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smtClean="0"/>
            <a:t>____________</a:t>
          </a:r>
          <a:endParaRPr lang="cs-CZ" sz="2400" kern="1200"/>
        </a:p>
      </dsp:txBody>
      <dsp:txXfrm rot="-5400000">
        <a:off x="1482890" y="68045"/>
        <a:ext cx="2491666" cy="1242533"/>
      </dsp:txXfrm>
    </dsp:sp>
    <dsp:sp modelId="{86FA471D-8BFB-464B-BC67-6F71A96C6177}">
      <dsp:nvSpPr>
        <dsp:cNvPr id="0" name=""/>
        <dsp:cNvSpPr/>
      </dsp:nvSpPr>
      <dsp:spPr>
        <a:xfrm rot="5400000">
          <a:off x="-317762" y="2149808"/>
          <a:ext cx="2118415" cy="1482890"/>
        </a:xfrm>
        <a:prstGeom prst="chevron">
          <a:avLst/>
        </a:prstGeom>
        <a:blipFill rotWithShape="0">
          <a:blip xmlns:r="http://schemas.openxmlformats.org/officeDocument/2006/relationships" r:embed="rId1">
            <a:duotone>
              <a:srgbClr val="000000"/>
              <a:schemeClr val="accent1">
                <a:hueOff val="0"/>
                <a:satOff val="0"/>
                <a:lumOff val="0"/>
                <a:alphaOff val="0"/>
                <a:tint val="100000"/>
              </a:schemeClr>
            </a:duotone>
          </a:blip>
          <a:tile tx="0" ty="0" sx="35000" sy="35000" flip="none" algn="tl"/>
        </a:blip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51600">
            <a:schemeClr val="accent1">
              <a:hueOff val="0"/>
              <a:satOff val="0"/>
              <a:lumOff val="0"/>
              <a:alphaOff val="0"/>
              <a:alpha val="60000"/>
            </a:schemeClr>
          </a:glow>
        </a:effectLst>
        <a:scene3d>
          <a:camera prst="orthographicFront"/>
          <a:lightRig rig="threePt" dir="t"/>
        </a:scene3d>
        <a:sp3d>
          <a:bevelT w="165100" prst="coolSlant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6035" tIns="26035" rIns="26035" bIns="2603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smtClean="0"/>
            <a:t>Č.mn.</a:t>
          </a:r>
          <a:endParaRPr lang="cs-CZ" sz="4100" kern="1200"/>
        </a:p>
      </dsp:txBody>
      <dsp:txXfrm rot="-5400000">
        <a:off x="1" y="2573490"/>
        <a:ext cx="1482890" cy="635525"/>
      </dsp:txXfrm>
    </dsp:sp>
    <dsp:sp modelId="{28B37696-5AA8-400C-A7D0-C90C365A1BF9}">
      <dsp:nvSpPr>
        <dsp:cNvPr id="0" name=""/>
        <dsp:cNvSpPr/>
      </dsp:nvSpPr>
      <dsp:spPr>
        <a:xfrm rot="5400000">
          <a:off x="2073847" y="1241088"/>
          <a:ext cx="1376969" cy="255888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soft" dir="tl">
            <a:rot lat="0" lon="0" rev="0"/>
          </a:lightRig>
        </a:scene3d>
        <a:sp3d>
          <a:bevelT prst="angle"/>
          <a:bevelB w="304800" h="44450"/>
          <a:contourClr>
            <a:schemeClr val="lt1">
              <a:alpha val="9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smtClean="0"/>
            <a:t>___________</a:t>
          </a:r>
          <a:endParaRPr lang="cs-CZ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smtClean="0"/>
            <a:t>___________</a:t>
          </a:r>
          <a:endParaRPr lang="cs-CZ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smtClean="0"/>
            <a:t>___________</a:t>
          </a:r>
          <a:endParaRPr lang="cs-CZ" sz="2400" kern="1200"/>
        </a:p>
      </dsp:txBody>
      <dsp:txXfrm rot="-5400000">
        <a:off x="1482890" y="1899263"/>
        <a:ext cx="2491666" cy="12425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0217E-0CA0-4863-A71F-52836CF92D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2771-B883-44E6-840B-0E8C9E9222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0217E-0CA0-4863-A71F-52836CF92D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2771-B883-44E6-840B-0E8C9E9222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D0217E-0CA0-4863-A71F-52836CF92D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E42771-B883-44E6-840B-0E8C9E9222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0217E-0CA0-4863-A71F-52836CF92D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2771-B883-44E6-840B-0E8C9E9222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0217E-0CA0-4863-A71F-52836CF92D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2771-B883-44E6-840B-0E8C9E9222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0217E-0CA0-4863-A71F-52836CF92D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2771-B883-44E6-840B-0E8C9E9222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0217E-0CA0-4863-A71F-52836CF92D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2771-B883-44E6-840B-0E8C9E9222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0217E-0CA0-4863-A71F-52836CF92D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2771-B883-44E6-840B-0E8C9E9222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0217E-0CA0-4863-A71F-52836CF92D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2771-B883-44E6-840B-0E8C9E9222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0217E-0CA0-4863-A71F-52836CF92D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2771-B883-44E6-840B-0E8C9E9222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DDD0217E-0CA0-4863-A71F-52836CF92D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93E42771-B883-44E6-840B-0E8C9E9222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0217E-0CA0-4863-A71F-52836CF92D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2771-B883-44E6-840B-0E8C9E9222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5721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889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20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7149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9901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7712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7067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6978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6934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9999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0972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DDD0217E-0CA0-4863-A71F-52836CF92D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93E42771-B883-44E6-840B-0E8C9E9222FC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1427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5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0486820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3982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mtClean="0"/>
              <a:t>Materiál je určen pro 5.ročník</a:t>
            </a:r>
          </a:p>
          <a:p>
            <a:r>
              <a:rPr lang="cs-CZ" smtClean="0"/>
              <a:t>Shrnuje a procvičuje učivo o slovesném způsobu</a:t>
            </a:r>
          </a:p>
          <a:p>
            <a:r>
              <a:rPr lang="cs-CZ" smtClean="0"/>
              <a:t>Obsahuje jazykový rozbor</a:t>
            </a:r>
          </a:p>
          <a:p>
            <a:r>
              <a:rPr lang="cs-CZ" smtClean="0"/>
              <a:t>Motivační rozhovor je na téma:Síla slova</a:t>
            </a:r>
          </a:p>
          <a:p>
            <a:r>
              <a:rPr lang="cs-CZ" smtClean="0"/>
              <a:t>Pracujeme společně s interaktivní tabulí</a:t>
            </a:r>
          </a:p>
          <a:p>
            <a:r>
              <a:rPr lang="cs-CZ" smtClean="0"/>
              <a:t>Jazykový rozbor je určen pro samostatnou práci</a:t>
            </a:r>
          </a:p>
          <a:p>
            <a:r>
              <a:rPr lang="cs-CZ" smtClean="0"/>
              <a:t>Inovace:práce s interaktivní tabulí vybízí žáky 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k aktivnímu osvojení učiva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7184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mtClean="0"/>
              <a:t>Motivační text:Síla slova</a:t>
            </a:r>
          </a:p>
          <a:p>
            <a:pPr marL="514350" indent="-514350">
              <a:buFont typeface="+mj-lt"/>
              <a:buAutoNum type="arabicPeriod"/>
            </a:pPr>
            <a:r>
              <a:rPr lang="cs-CZ" smtClean="0"/>
              <a:t>Mluvnické kategorie sloves</a:t>
            </a:r>
          </a:p>
          <a:p>
            <a:pPr marL="514350" indent="-514350">
              <a:buFont typeface="+mj-lt"/>
              <a:buAutoNum type="arabicPeriod"/>
            </a:pPr>
            <a:r>
              <a:rPr lang="cs-CZ" smtClean="0"/>
              <a:t>Slovesný způsob:</a:t>
            </a:r>
          </a:p>
          <a:p>
            <a:pPr marL="514350" indent="-514350">
              <a:buFont typeface="+mj-lt"/>
              <a:buAutoNum type="alphaLcParenR"/>
            </a:pPr>
            <a:r>
              <a:rPr lang="cs-CZ" smtClean="0"/>
              <a:t>Oznamovací</a:t>
            </a:r>
          </a:p>
          <a:p>
            <a:pPr marL="514350" indent="-514350">
              <a:buFont typeface="+mj-lt"/>
              <a:buAutoNum type="alphaLcParenR"/>
            </a:pPr>
            <a:r>
              <a:rPr lang="cs-CZ" smtClean="0"/>
              <a:t>Rozkazovací</a:t>
            </a:r>
          </a:p>
          <a:p>
            <a:pPr marL="514350" indent="-514350">
              <a:buFont typeface="+mj-lt"/>
              <a:buAutoNum type="alphaLcParenR"/>
            </a:pPr>
            <a:r>
              <a:rPr lang="cs-CZ" smtClean="0"/>
              <a:t>Podmiňovací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cs-CZ" smtClean="0"/>
              <a:t>Jazykový rozbor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492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620688"/>
            <a:ext cx="792088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smtClean="0">
                <a:solidFill>
                  <a:srgbClr val="C00000"/>
                </a:solidFill>
              </a:rPr>
              <a:t>1.Síla slova                 </a:t>
            </a:r>
            <a:r>
              <a:rPr lang="cs-CZ" sz="2400" b="1" smtClean="0">
                <a:solidFill>
                  <a:srgbClr val="00B050"/>
                </a:solidFill>
              </a:rPr>
              <a:t>Podtrhejte tvary sloves.</a:t>
            </a:r>
          </a:p>
          <a:p>
            <a:r>
              <a:rPr lang="cs-CZ" sz="2800" smtClean="0"/>
              <a:t>Slovo dokáže vykouzlit v člověku pocit štěstí,</a:t>
            </a:r>
          </a:p>
          <a:p>
            <a:r>
              <a:rPr lang="cs-CZ" sz="2800"/>
              <a:t>p</a:t>
            </a:r>
            <a:r>
              <a:rPr lang="cs-CZ" sz="2800" smtClean="0"/>
              <a:t>ohladí ,potěší.Dokáže však bodnout ohněm hořícího šípu a jeho plamen neuhasíš.Bolí a pálí,možná vzbudí i touhu po pomstě.Nespoléhej na to,že ho omluvou vezmeš zpět.</a:t>
            </a:r>
          </a:p>
          <a:p>
            <a:r>
              <a:rPr lang="cs-CZ" sz="2800" smtClean="0"/>
              <a:t>Můžeš pak tisíckrát litovat.„Kdybych byl býval raději nic neříkal.“</a:t>
            </a:r>
          </a:p>
          <a:p>
            <a:r>
              <a:rPr lang="cs-CZ" sz="2800" smtClean="0"/>
              <a:t>Vyřčené slovo a vystřelenou kulku zpět již nevrátíš.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2966930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2.Mluvnické kategorie sloves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U sloves v určitém tvaru určujeme:</a:t>
            </a:r>
          </a:p>
          <a:p>
            <a:pPr marL="0" indent="0">
              <a:buNone/>
            </a:pPr>
            <a:endParaRPr lang="cs-CZ" smtClean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88225815"/>
              </p:ext>
            </p:extLst>
          </p:nvPr>
        </p:nvGraphicFramePr>
        <p:xfrm>
          <a:off x="1456804" y="2161431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24331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3.Slovesný způsob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Slovesné tvary mohou vyjadřovat trojí způsob:</a:t>
            </a:r>
          </a:p>
          <a:p>
            <a:pPr marL="0" indent="0">
              <a:buNone/>
            </a:pPr>
            <a:r>
              <a:rPr lang="cs-CZ" smtClean="0">
                <a:solidFill>
                  <a:srgbClr val="002060"/>
                </a:solidFill>
              </a:rPr>
              <a:t>1.Oznamovací</a:t>
            </a:r>
          </a:p>
          <a:p>
            <a:pPr marL="0" indent="0">
              <a:buNone/>
            </a:pPr>
            <a:endParaRPr lang="cs-CZ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mtClean="0">
                <a:solidFill>
                  <a:srgbClr val="002060"/>
                </a:solidFill>
              </a:rPr>
              <a:t>2.Rozkazovací</a:t>
            </a:r>
          </a:p>
          <a:p>
            <a:pPr marL="0" indent="0">
              <a:buNone/>
            </a:pPr>
            <a:endParaRPr lang="cs-CZ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mtClean="0">
                <a:solidFill>
                  <a:srgbClr val="002060"/>
                </a:solidFill>
              </a:rPr>
              <a:t>3 .Podmiňovací</a:t>
            </a:r>
          </a:p>
          <a:p>
            <a:pPr marL="0" indent="0">
              <a:buNone/>
            </a:pPr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3632423" y="5085184"/>
            <a:ext cx="39604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/>
              <a:t>s</a:t>
            </a:r>
            <a:r>
              <a:rPr lang="cs-CZ" sz="2800" smtClean="0"/>
              <a:t>káču,zaletím,plaval jsem</a:t>
            </a:r>
            <a:endParaRPr lang="cs-CZ" sz="2800"/>
          </a:p>
        </p:txBody>
      </p:sp>
      <p:sp>
        <p:nvSpPr>
          <p:cNvPr id="5" name="Zaoblený obdélník 4"/>
          <p:cNvSpPr/>
          <p:nvPr/>
        </p:nvSpPr>
        <p:spPr>
          <a:xfrm>
            <a:off x="3635896" y="2420888"/>
            <a:ext cx="39604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/>
              <a:t>l</a:t>
            </a:r>
            <a:r>
              <a:rPr lang="cs-CZ" sz="2800" smtClean="0"/>
              <a:t>ež,stůjme,čtěte</a:t>
            </a:r>
            <a:endParaRPr lang="cs-CZ" sz="2800"/>
          </a:p>
        </p:txBody>
      </p:sp>
      <p:sp>
        <p:nvSpPr>
          <p:cNvPr id="6" name="Zaoblený obdélník 5"/>
          <p:cNvSpPr/>
          <p:nvPr/>
        </p:nvSpPr>
        <p:spPr>
          <a:xfrm>
            <a:off x="3635896" y="3717032"/>
            <a:ext cx="381642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/>
              <a:t>s</a:t>
            </a:r>
            <a:r>
              <a:rPr lang="cs-CZ" sz="2800" smtClean="0"/>
              <a:t>tál bych,byla by přišla</a:t>
            </a:r>
            <a:endParaRPr lang="cs-CZ" sz="2800"/>
          </a:p>
        </p:txBody>
      </p:sp>
      <p:sp>
        <p:nvSpPr>
          <p:cNvPr id="7" name="Ovál 6"/>
          <p:cNvSpPr/>
          <p:nvPr/>
        </p:nvSpPr>
        <p:spPr>
          <a:xfrm>
            <a:off x="7020272" y="22785"/>
            <a:ext cx="1800200" cy="15841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Přiřaď</a:t>
            </a:r>
          </a:p>
          <a:p>
            <a:pPr algn="ctr"/>
            <a:r>
              <a:rPr lang="cs-CZ" sz="2400"/>
              <a:t>s</a:t>
            </a:r>
            <a:r>
              <a:rPr lang="cs-CZ" sz="2400" smtClean="0"/>
              <a:t>právně</a:t>
            </a:r>
            <a:r>
              <a:rPr lang="cs-CZ" sz="2000" smtClean="0"/>
              <a:t>.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2638492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a/Způsob oznamovací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Slovesa vyjadřují děj,který se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Uskutečnil                             </a:t>
            </a:r>
            <a:r>
              <a:rPr lang="cs-CZ" smtClean="0">
                <a:solidFill>
                  <a:srgbClr val="FF0000"/>
                </a:solidFill>
              </a:rPr>
              <a:t> čas minulý</a:t>
            </a:r>
          </a:p>
          <a:p>
            <a:pPr>
              <a:buFont typeface="Wingdings" pitchFamily="2" charset="2"/>
              <a:buChar char="Ø"/>
            </a:pPr>
            <a:endParaRPr lang="cs-CZ" smtClean="0"/>
          </a:p>
          <a:p>
            <a:pPr>
              <a:buFont typeface="Wingdings" pitchFamily="2" charset="2"/>
              <a:buChar char="Ø"/>
            </a:pPr>
            <a:r>
              <a:rPr lang="cs-CZ" smtClean="0"/>
              <a:t>Uskutečňuje se                      </a:t>
            </a:r>
            <a:r>
              <a:rPr lang="cs-CZ" smtClean="0">
                <a:solidFill>
                  <a:srgbClr val="FF0000"/>
                </a:solidFill>
              </a:rPr>
              <a:t>čas přítomný</a:t>
            </a:r>
          </a:p>
          <a:p>
            <a:pPr>
              <a:buFont typeface="Wingdings" pitchFamily="2" charset="2"/>
              <a:buChar char="Ø"/>
            </a:pPr>
            <a:endParaRPr lang="cs-CZ" smtClean="0"/>
          </a:p>
          <a:p>
            <a:pPr>
              <a:buFont typeface="Wingdings" pitchFamily="2" charset="2"/>
              <a:buChar char="Ø"/>
            </a:pPr>
            <a:r>
              <a:rPr lang="cs-CZ" smtClean="0"/>
              <a:t>Uskuteční se                          </a:t>
            </a:r>
            <a:r>
              <a:rPr lang="cs-CZ" smtClean="0">
                <a:solidFill>
                  <a:srgbClr val="FF0000"/>
                </a:solidFill>
              </a:rPr>
              <a:t>čas budoucí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3618234" y="2338609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3641650" y="340270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3678200" y="458112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696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b/Způsob rozkazovací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mtClean="0"/>
              <a:t>Vyjadřuje </a:t>
            </a:r>
            <a:r>
              <a:rPr lang="cs-CZ" smtClean="0">
                <a:solidFill>
                  <a:srgbClr val="FF0000"/>
                </a:solidFill>
              </a:rPr>
              <a:t>rozkaz,zákaz,prosbu.</a:t>
            </a:r>
          </a:p>
          <a:p>
            <a:pPr marL="0" indent="0">
              <a:buNone/>
            </a:pPr>
            <a:r>
              <a:rPr lang="cs-CZ" smtClean="0"/>
              <a:t>   /Děj,který někdo má nebo nemá uskutečnit./</a:t>
            </a:r>
          </a:p>
          <a:p>
            <a:pPr>
              <a:buFont typeface="Wingdings" pitchFamily="2" charset="2"/>
              <a:buChar char="q"/>
            </a:pPr>
            <a:endParaRPr lang="cs-CZ" smtClean="0"/>
          </a:p>
          <a:p>
            <a:pPr>
              <a:buFont typeface="Wingdings" pitchFamily="2" charset="2"/>
              <a:buChar char="q"/>
            </a:pPr>
            <a:r>
              <a:rPr lang="cs-CZ" smtClean="0"/>
              <a:t>Tvoří se jen </a:t>
            </a:r>
            <a:r>
              <a:rPr lang="cs-CZ" smtClean="0">
                <a:solidFill>
                  <a:srgbClr val="FF0000"/>
                </a:solidFill>
              </a:rPr>
              <a:t>v 2.osobě čísla jednotného, </a:t>
            </a:r>
          </a:p>
          <a:p>
            <a:pPr marL="0" indent="0">
              <a:buNone/>
            </a:pPr>
            <a:r>
              <a:rPr lang="cs-CZ" smtClean="0">
                <a:solidFill>
                  <a:srgbClr val="FF0000"/>
                </a:solidFill>
              </a:rPr>
              <a:t>                   v 1 a 2.osobě čísla množného.</a:t>
            </a:r>
          </a:p>
        </p:txBody>
      </p:sp>
      <p:sp>
        <p:nvSpPr>
          <p:cNvPr id="5" name="Vývojový diagram: ruční operace 4"/>
          <p:cNvSpPr/>
          <p:nvPr/>
        </p:nvSpPr>
        <p:spPr>
          <a:xfrm>
            <a:off x="3995936" y="4689684"/>
            <a:ext cx="2304256" cy="899555"/>
          </a:xfrm>
          <a:prstGeom prst="flowChartManualOperation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Čas u něj</a:t>
            </a:r>
          </a:p>
          <a:p>
            <a:pPr algn="ctr"/>
            <a:r>
              <a:rPr lang="cs-CZ" smtClean="0"/>
              <a:t>neurčujeme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648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Koncovky</a:t>
            </a:r>
            <a:r>
              <a:rPr lang="cs-CZ" smtClean="0"/>
              <a:t> rozkazovacího způsobu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187624" y="1268760"/>
            <a:ext cx="3348892" cy="639762"/>
          </a:xfrm>
          <a:solidFill>
            <a:schemeClr val="bg2">
              <a:lumMod val="75000"/>
            </a:schemeClr>
          </a:solidFill>
        </p:spPr>
        <p:txBody>
          <a:bodyPr>
            <a:normAutofit fontScale="85000" lnSpcReduction="10000"/>
          </a:bodyPr>
          <a:lstStyle/>
          <a:p>
            <a:r>
              <a:rPr lang="cs-CZ" smtClean="0"/>
              <a:t>                        </a:t>
            </a:r>
            <a:r>
              <a:rPr lang="cs-CZ" sz="2600" smtClean="0"/>
              <a:t>Číslo jednotné</a:t>
            </a:r>
            <a:endParaRPr lang="cs-CZ" sz="260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1979712" y="2174875"/>
            <a:ext cx="2517676" cy="395128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mtClean="0">
                <a:solidFill>
                  <a:srgbClr val="00B050"/>
                </a:solidFill>
              </a:rPr>
              <a:t>1.x</a:t>
            </a:r>
          </a:p>
          <a:p>
            <a:pPr marL="0" indent="0">
              <a:buNone/>
            </a:pPr>
            <a:r>
              <a:rPr lang="cs-CZ" smtClean="0">
                <a:solidFill>
                  <a:srgbClr val="00B050"/>
                </a:solidFill>
              </a:rPr>
              <a:t>2.Piš</a:t>
            </a:r>
          </a:p>
          <a:p>
            <a:pPr marL="0" indent="0">
              <a:buNone/>
            </a:pPr>
            <a:r>
              <a:rPr lang="cs-CZ" smtClean="0">
                <a:solidFill>
                  <a:srgbClr val="00B050"/>
                </a:solidFill>
              </a:rPr>
              <a:t>3.x</a:t>
            </a:r>
          </a:p>
          <a:p>
            <a:pPr marL="0" indent="0">
              <a:buNone/>
            </a:pPr>
            <a:r>
              <a:rPr lang="cs-CZ" smtClean="0"/>
              <a:t>1.x</a:t>
            </a:r>
          </a:p>
          <a:p>
            <a:pPr marL="0" indent="0">
              <a:buNone/>
            </a:pPr>
            <a:r>
              <a:rPr lang="cs-CZ" smtClean="0"/>
              <a:t>2.Brzd</a:t>
            </a:r>
            <a:r>
              <a:rPr lang="cs-CZ" smtClean="0">
                <a:solidFill>
                  <a:srgbClr val="FF0000"/>
                </a:solidFill>
              </a:rPr>
              <a:t>i</a:t>
            </a:r>
          </a:p>
          <a:p>
            <a:pPr marL="0" indent="0">
              <a:buNone/>
            </a:pPr>
            <a:r>
              <a:rPr lang="cs-CZ" smtClean="0"/>
              <a:t>3.x</a:t>
            </a:r>
          </a:p>
          <a:p>
            <a:pPr marL="0" indent="0">
              <a:buNone/>
            </a:pPr>
            <a:r>
              <a:rPr lang="cs-CZ" smtClean="0">
                <a:solidFill>
                  <a:srgbClr val="7030A0"/>
                </a:solidFill>
              </a:rPr>
              <a:t>1.x</a:t>
            </a:r>
          </a:p>
          <a:p>
            <a:pPr marL="0" indent="0">
              <a:buNone/>
            </a:pPr>
            <a:r>
              <a:rPr lang="cs-CZ" smtClean="0">
                <a:solidFill>
                  <a:srgbClr val="7030A0"/>
                </a:solidFill>
              </a:rPr>
              <a:t>2.Zpív</a:t>
            </a:r>
            <a:r>
              <a:rPr lang="cs-CZ" smtClean="0">
                <a:solidFill>
                  <a:srgbClr val="FF0000"/>
                </a:solidFill>
              </a:rPr>
              <a:t>ej</a:t>
            </a:r>
          </a:p>
          <a:p>
            <a:pPr marL="0" indent="0">
              <a:buNone/>
            </a:pPr>
            <a:r>
              <a:rPr lang="cs-CZ" smtClean="0">
                <a:solidFill>
                  <a:srgbClr val="7030A0"/>
                </a:solidFill>
              </a:rPr>
              <a:t>3.x</a:t>
            </a:r>
            <a:endParaRPr lang="cs-CZ">
              <a:solidFill>
                <a:srgbClr val="7030A0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5220072" y="1268760"/>
            <a:ext cx="2699210" cy="639762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smtClean="0"/>
              <a:t>       Číslo množné</a:t>
            </a:r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3239343" cy="395128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mtClean="0">
                <a:solidFill>
                  <a:srgbClr val="00B050"/>
                </a:solidFill>
              </a:rPr>
              <a:t>1.Piš</a:t>
            </a:r>
            <a:r>
              <a:rPr lang="cs-CZ" smtClean="0">
                <a:solidFill>
                  <a:srgbClr val="FF0000"/>
                </a:solidFill>
              </a:rPr>
              <a:t>me</a:t>
            </a:r>
          </a:p>
          <a:p>
            <a:pPr marL="0" indent="0">
              <a:buNone/>
            </a:pPr>
            <a:r>
              <a:rPr lang="cs-CZ" smtClean="0">
                <a:solidFill>
                  <a:srgbClr val="00B050"/>
                </a:solidFill>
              </a:rPr>
              <a:t>2.Piš</a:t>
            </a:r>
            <a:r>
              <a:rPr lang="cs-CZ" smtClean="0">
                <a:solidFill>
                  <a:srgbClr val="FF0000"/>
                </a:solidFill>
              </a:rPr>
              <a:t>te</a:t>
            </a:r>
          </a:p>
          <a:p>
            <a:pPr marL="0" indent="0">
              <a:buNone/>
            </a:pPr>
            <a:r>
              <a:rPr lang="cs-CZ" smtClean="0">
                <a:solidFill>
                  <a:srgbClr val="00B050"/>
                </a:solidFill>
              </a:rPr>
              <a:t>3.x</a:t>
            </a:r>
          </a:p>
          <a:p>
            <a:pPr marL="0" indent="0">
              <a:buNone/>
            </a:pPr>
            <a:r>
              <a:rPr lang="cs-CZ" smtClean="0"/>
              <a:t>1.Brzd</a:t>
            </a:r>
            <a:r>
              <a:rPr lang="cs-CZ" smtClean="0">
                <a:solidFill>
                  <a:srgbClr val="FF0000"/>
                </a:solidFill>
              </a:rPr>
              <a:t>ěme</a:t>
            </a:r>
          </a:p>
          <a:p>
            <a:pPr marL="0" indent="0">
              <a:buNone/>
            </a:pPr>
            <a:r>
              <a:rPr lang="cs-CZ" smtClean="0"/>
              <a:t>2.Brzd</a:t>
            </a:r>
            <a:r>
              <a:rPr lang="cs-CZ" smtClean="0">
                <a:solidFill>
                  <a:srgbClr val="FF0000"/>
                </a:solidFill>
              </a:rPr>
              <a:t>ěte</a:t>
            </a:r>
          </a:p>
          <a:p>
            <a:pPr marL="0" indent="0">
              <a:buNone/>
            </a:pPr>
            <a:r>
              <a:rPr lang="cs-CZ" smtClean="0"/>
              <a:t>3.x</a:t>
            </a:r>
          </a:p>
          <a:p>
            <a:pPr marL="0" indent="0">
              <a:buNone/>
            </a:pPr>
            <a:r>
              <a:rPr lang="cs-CZ" smtClean="0">
                <a:solidFill>
                  <a:srgbClr val="7030A0"/>
                </a:solidFill>
              </a:rPr>
              <a:t>1.Zpíve</a:t>
            </a:r>
            <a:r>
              <a:rPr lang="cs-CZ" smtClean="0">
                <a:solidFill>
                  <a:srgbClr val="FF0000"/>
                </a:solidFill>
              </a:rPr>
              <a:t>jme</a:t>
            </a:r>
          </a:p>
          <a:p>
            <a:pPr marL="0" indent="0">
              <a:buNone/>
            </a:pPr>
            <a:r>
              <a:rPr lang="cs-CZ" smtClean="0">
                <a:solidFill>
                  <a:srgbClr val="7030A0"/>
                </a:solidFill>
              </a:rPr>
              <a:t>2.Zpíve</a:t>
            </a:r>
            <a:r>
              <a:rPr lang="cs-CZ" smtClean="0">
                <a:solidFill>
                  <a:srgbClr val="FF0000"/>
                </a:solidFill>
              </a:rPr>
              <a:t>jte</a:t>
            </a:r>
          </a:p>
          <a:p>
            <a:pPr marL="0" indent="0">
              <a:buNone/>
            </a:pPr>
            <a:r>
              <a:rPr lang="cs-CZ" smtClean="0">
                <a:solidFill>
                  <a:srgbClr val="7030A0"/>
                </a:solidFill>
              </a:rPr>
              <a:t>3.x</a:t>
            </a:r>
            <a:endParaRPr lang="cs-CZ">
              <a:solidFill>
                <a:srgbClr val="7030A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 flipV="1">
            <a:off x="658156" y="3284984"/>
            <a:ext cx="765826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684088" y="4488532"/>
            <a:ext cx="770485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251520" y="1268760"/>
            <a:ext cx="1727672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>
                <a:solidFill>
                  <a:srgbClr val="FF0000"/>
                </a:solidFill>
              </a:rPr>
              <a:t>Tvoř rozkazovací </a:t>
            </a:r>
          </a:p>
          <a:p>
            <a:pPr algn="ctr"/>
            <a:r>
              <a:rPr lang="cs-CZ" sz="2000">
                <a:solidFill>
                  <a:srgbClr val="FF0000"/>
                </a:solidFill>
              </a:rPr>
              <a:t>z</a:t>
            </a:r>
            <a:r>
              <a:rPr lang="cs-CZ" sz="2000" smtClean="0">
                <a:solidFill>
                  <a:srgbClr val="FF0000"/>
                </a:solidFill>
              </a:rPr>
              <a:t>působ sloves</a:t>
            </a:r>
            <a:endParaRPr lang="cs-CZ" sz="200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618766" y="237058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PSÁT</a:t>
            </a: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58156" y="352955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BRZ-DIT</a:t>
            </a: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84088" y="465313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ZPÍ-</a:t>
            </a:r>
          </a:p>
          <a:p>
            <a:pPr algn="ctr"/>
            <a:r>
              <a:rPr lang="cs-CZ" smtClean="0"/>
              <a:t>VAT</a:t>
            </a: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979192" y="2183160"/>
            <a:ext cx="5904656" cy="3622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242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c/Způsob podmiňovací</a:t>
            </a:r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Vyjadřuje </a:t>
            </a:r>
            <a:r>
              <a:rPr lang="cs-CZ" dirty="0" err="1" smtClean="0"/>
              <a:t>děj,který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by se mohl </a:t>
            </a:r>
            <a:r>
              <a:rPr lang="cs-CZ" dirty="0" smtClean="0"/>
              <a:t>uskutečnit.</a:t>
            </a:r>
          </a:p>
          <a:p>
            <a:endParaRPr lang="cs-CZ" dirty="0"/>
          </a:p>
          <a:p>
            <a:r>
              <a:rPr lang="cs-CZ" smtClean="0"/>
              <a:t>Skládá </a:t>
            </a:r>
            <a:r>
              <a:rPr lang="cs-CZ" smtClean="0"/>
              <a:t>se z </a:t>
            </a:r>
            <a:r>
              <a:rPr lang="cs-CZ" dirty="0" smtClean="0">
                <a:solidFill>
                  <a:srgbClr val="FF0000"/>
                </a:solidFill>
              </a:rPr>
              <a:t>příčestí činného</a:t>
            </a:r>
          </a:p>
          <a:p>
            <a:pPr marL="0" indent="0">
              <a:buNone/>
            </a:pPr>
            <a:r>
              <a:rPr lang="cs-CZ" dirty="0" smtClean="0"/>
              <a:t>    /končí na </a:t>
            </a:r>
            <a:r>
              <a:rPr lang="cs-CZ" dirty="0" err="1" smtClean="0"/>
              <a:t>l,la,lo,li,ly,la</a:t>
            </a:r>
            <a:r>
              <a:rPr lang="cs-CZ" dirty="0" smtClean="0"/>
              <a:t>/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/>
              <a:t>a</a:t>
            </a:r>
            <a:r>
              <a:rPr lang="cs-CZ" dirty="0" smtClean="0"/>
              <a:t> zvláštních </a:t>
            </a:r>
            <a:r>
              <a:rPr lang="cs-CZ" dirty="0" smtClean="0">
                <a:solidFill>
                  <a:srgbClr val="FF0000"/>
                </a:solidFill>
              </a:rPr>
              <a:t>tvarů slovesa být</a:t>
            </a:r>
          </a:p>
          <a:p>
            <a:pPr marL="0" indent="0">
              <a:buNone/>
            </a:pPr>
            <a:r>
              <a:rPr lang="cs-CZ" dirty="0" smtClean="0"/>
              <a:t>    /</a:t>
            </a:r>
            <a:r>
              <a:rPr lang="cs-CZ" dirty="0" err="1" smtClean="0"/>
              <a:t>bych,bys,by,bychom,byste</a:t>
            </a:r>
            <a:r>
              <a:rPr lang="cs-CZ" dirty="0" smtClean="0"/>
              <a:t>/.</a:t>
            </a:r>
            <a:endParaRPr lang="cs-CZ" dirty="0"/>
          </a:p>
        </p:txBody>
      </p:sp>
      <p:sp>
        <p:nvSpPr>
          <p:cNvPr id="9" name="Vývojový diagram: ruční operace 8"/>
          <p:cNvSpPr/>
          <p:nvPr/>
        </p:nvSpPr>
        <p:spPr>
          <a:xfrm>
            <a:off x="5724128" y="3356992"/>
            <a:ext cx="2627784" cy="1152128"/>
          </a:xfrm>
          <a:prstGeom prst="flowChartManualOperation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/>
              <a:t>Čas zatím </a:t>
            </a:r>
          </a:p>
          <a:p>
            <a:pPr algn="ctr"/>
            <a:r>
              <a:rPr lang="cs-CZ" sz="2000" smtClean="0"/>
              <a:t>neurčujeme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2776639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Vyčasuj v podmiňovacím způsobu: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smtClean="0"/>
              <a:t>Sloveso </a:t>
            </a:r>
            <a:r>
              <a:rPr lang="cs-CZ" sz="3600" smtClean="0">
                <a:solidFill>
                  <a:srgbClr val="00B050"/>
                </a:solidFill>
              </a:rPr>
              <a:t>říkat</a:t>
            </a:r>
            <a:endParaRPr lang="cs-CZ" sz="3600">
              <a:solidFill>
                <a:srgbClr val="00B05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cs-CZ" sz="3600" smtClean="0"/>
              <a:t>Sloveso </a:t>
            </a:r>
            <a:r>
              <a:rPr lang="cs-CZ" sz="3600" smtClean="0">
                <a:solidFill>
                  <a:srgbClr val="00B050"/>
                </a:solidFill>
              </a:rPr>
              <a:t>myslet si</a:t>
            </a:r>
            <a:endParaRPr lang="cs-CZ" sz="3600">
              <a:solidFill>
                <a:srgbClr val="00B050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3738205959"/>
              </p:ext>
            </p:extLst>
          </p:nvPr>
        </p:nvGraphicFramePr>
        <p:xfrm>
          <a:off x="4645025" y="2174875"/>
          <a:ext cx="4041775" cy="3951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49425"/>
            <a:ext cx="4040188" cy="3802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0568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467544" y="404664"/>
            <a:ext cx="648072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00B050"/>
                </a:solidFill>
              </a:rPr>
              <a:t>Nespoléhej na to,že ho omluvou vezmeš zpět.</a:t>
            </a:r>
          </a:p>
          <a:p>
            <a:r>
              <a:rPr lang="cs-CZ" sz="2400">
                <a:solidFill>
                  <a:srgbClr val="00B050"/>
                </a:solidFill>
              </a:rPr>
              <a:t>Můžeš pak tisíckrát litovat.„Kdybych byl býval raději nic neříkal.“</a:t>
            </a:r>
          </a:p>
          <a:p>
            <a:r>
              <a:rPr lang="cs-CZ" sz="2400">
                <a:solidFill>
                  <a:srgbClr val="00B050"/>
                </a:solidFill>
              </a:rPr>
              <a:t>Vyřčené slovo a vystřelenou kulku zpět již </a:t>
            </a:r>
            <a:r>
              <a:rPr lang="cs-CZ" sz="2400" smtClean="0">
                <a:solidFill>
                  <a:srgbClr val="00B050"/>
                </a:solidFill>
              </a:rPr>
              <a:t>nevrátíš</a:t>
            </a:r>
            <a:r>
              <a:rPr lang="cs-CZ" sz="2400" smtClean="0"/>
              <a:t>.</a:t>
            </a:r>
            <a:endParaRPr lang="cs-CZ" sz="2400"/>
          </a:p>
        </p:txBody>
      </p:sp>
      <p:pic>
        <p:nvPicPr>
          <p:cNvPr id="2050" name="Picture 2" descr="C:\Users\Kolářová\AppData\Local\Microsoft\Windows\Temporary Internet Files\Content.IE5\K0O7W0UI\MC9000131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14836"/>
            <a:ext cx="1741018" cy="1151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088525" y="2276872"/>
            <a:ext cx="8055475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1.Vyhledej v textu sloveso ve způsobu 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800" i="1"/>
              <a:t> </a:t>
            </a:r>
            <a:r>
              <a:rPr lang="cs-CZ" sz="2800" i="1" smtClean="0"/>
              <a:t>  rozkazovacím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800"/>
              <a:t> </a:t>
            </a:r>
            <a:r>
              <a:rPr lang="cs-CZ" sz="2800" smtClean="0"/>
              <a:t>  </a:t>
            </a:r>
            <a:r>
              <a:rPr lang="cs-CZ" sz="2800" i="1" smtClean="0"/>
              <a:t>podmiňovacím</a:t>
            </a:r>
          </a:p>
          <a:p>
            <a:r>
              <a:rPr lang="cs-CZ" sz="2800" smtClean="0">
                <a:solidFill>
                  <a:schemeClr val="accent5">
                    <a:lumMod val="50000"/>
                  </a:schemeClr>
                </a:solidFill>
              </a:rPr>
              <a:t>2.Urči mluvnické kategorie sloves: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80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80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800" b="1" i="1" smtClean="0">
                <a:solidFill>
                  <a:schemeClr val="accent5">
                    <a:lumMod val="50000"/>
                  </a:schemeClr>
                </a:solidFill>
              </a:rPr>
              <a:t>nevrátíš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800" b="1" i="1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800" b="1" i="1" smtClean="0">
                <a:solidFill>
                  <a:schemeClr val="accent5">
                    <a:lumMod val="50000"/>
                  </a:schemeClr>
                </a:solidFill>
              </a:rPr>
              <a:t>nespoléhej</a:t>
            </a:r>
          </a:p>
          <a:p>
            <a:r>
              <a:rPr lang="cs-CZ" sz="2800" smtClean="0"/>
              <a:t>3.Nahraď zájmeno</a:t>
            </a:r>
            <a:r>
              <a:rPr lang="cs-CZ" sz="2800" b="1" smtClean="0">
                <a:solidFill>
                  <a:schemeClr val="accent3">
                    <a:lumMod val="75000"/>
                  </a:schemeClr>
                </a:solidFill>
              </a:rPr>
              <a:t> ho </a:t>
            </a:r>
            <a:r>
              <a:rPr lang="cs-CZ" sz="2800" smtClean="0"/>
              <a:t>vhodným podstatným jménem</a:t>
            </a:r>
          </a:p>
          <a:p>
            <a:r>
              <a:rPr lang="cs-CZ" sz="2800" smtClean="0">
                <a:solidFill>
                  <a:schemeClr val="accent5">
                    <a:lumMod val="50000"/>
                  </a:schemeClr>
                </a:solidFill>
              </a:rPr>
              <a:t>4.Vypiš všechna příslovce</a:t>
            </a:r>
          </a:p>
          <a:p>
            <a:r>
              <a:rPr lang="cs-CZ" sz="2800" smtClean="0"/>
              <a:t>5.Napiš vzorec prvního větného celku</a:t>
            </a:r>
            <a:endParaRPr lang="cs-CZ" sz="2800"/>
          </a:p>
        </p:txBody>
      </p:sp>
      <p:pic>
        <p:nvPicPr>
          <p:cNvPr id="2053" name="Picture 5" descr="C:\Users\Kolářová\AppData\Local\Microsoft\Windows\Temporary Internet Files\Content.IE5\DE4CGPLA\MC9003616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708920"/>
            <a:ext cx="1331366" cy="1901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2121" y="414836"/>
            <a:ext cx="4507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>
                <a:solidFill>
                  <a:srgbClr val="002060"/>
                </a:solidFill>
              </a:rPr>
              <a:t>4</a:t>
            </a:r>
            <a:r>
              <a:rPr lang="cs-CZ" smtClean="0"/>
              <a:t>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272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endParaRPr lang="cs-CZ" smtClean="0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9058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japonského obrazu</Template>
  <TotalTime>192</TotalTime>
  <Words>403</Words>
  <Application>Microsoft Office PowerPoint</Application>
  <PresentationFormat>Předvádění na obrazovce (4:3)</PresentationFormat>
  <Paragraphs>127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YamatoPainting</vt:lpstr>
      <vt:lpstr>1_Motiv systému Office</vt:lpstr>
      <vt:lpstr>Prezentace aplikace PowerPoint</vt:lpstr>
      <vt:lpstr>Anotace</vt:lpstr>
      <vt:lpstr>Obsah</vt:lpstr>
      <vt:lpstr>Prezentace aplikace PowerPoint</vt:lpstr>
      <vt:lpstr>2.Mluvnické kategorie sloves</vt:lpstr>
      <vt:lpstr>3.Slovesný způsob</vt:lpstr>
      <vt:lpstr>a/Způsob oznamovací</vt:lpstr>
      <vt:lpstr>b/Způsob rozkazovací</vt:lpstr>
      <vt:lpstr>Koncovky rozkazovacího způsobu</vt:lpstr>
      <vt:lpstr>c/Způsob podmiňovací</vt:lpstr>
      <vt:lpstr>Vyčasuj v podmiňovacím způsobu: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SOHO</cp:lastModifiedBy>
  <cp:revision>25</cp:revision>
  <dcterms:created xsi:type="dcterms:W3CDTF">2012-01-23T14:37:21Z</dcterms:created>
  <dcterms:modified xsi:type="dcterms:W3CDTF">2012-03-15T10:22:57Z</dcterms:modified>
</cp:coreProperties>
</file>