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  <p:sldMasterId id="2147483762" r:id="rId2"/>
  </p:sldMasterIdLst>
  <p:notesMasterIdLst>
    <p:notesMasterId r:id="rId12"/>
  </p:notesMasterIdLst>
  <p:sldIdLst>
    <p:sldId id="262" r:id="rId3"/>
    <p:sldId id="260" r:id="rId4"/>
    <p:sldId id="261" r:id="rId5"/>
    <p:sldId id="256" r:id="rId6"/>
    <p:sldId id="257" r:id="rId7"/>
    <p:sldId id="258" r:id="rId8"/>
    <p:sldId id="259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VY_32_INOVACE_20_Číslovky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Téma:Číslovky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E01153B-D1FD-4538-803D-690E8DA70B3C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C198EC4-11FC-4809-9E15-21268D61F4A3}" type="presOf" srcId="{019433A1-1324-4DE1-9E6F-32B851095F74}" destId="{E7297F21-D4FD-4A41-AE58-814D01A6B5E7}" srcOrd="1" destOrd="0" presId="urn:microsoft.com/office/officeart/2005/8/layout/target3"/>
    <dgm:cxn modelId="{A328C5A9-A639-4705-BABE-BEB07EE6F7B9}" type="presOf" srcId="{019433A1-1324-4DE1-9E6F-32B851095F74}" destId="{A3817367-F2BC-482F-8832-FA00B51DCCF3}" srcOrd="0" destOrd="0" presId="urn:microsoft.com/office/officeart/2005/8/layout/target3"/>
    <dgm:cxn modelId="{98AE31C6-F5B0-4E87-9AF7-508742629DEB}" type="presOf" srcId="{445C7998-7549-48B0-BD68-D4F0167F02E5}" destId="{BC35EE03-4121-4EF9-923D-7CB6D30D358D}" srcOrd="0" destOrd="0" presId="urn:microsoft.com/office/officeart/2005/8/layout/target3"/>
    <dgm:cxn modelId="{CAC02D2E-909A-48C7-8664-90FA3BF8D5D6}" type="presOf" srcId="{EBC41103-E2E5-4D48-9B4B-425520D3D098}" destId="{F969C235-9271-4D34-B740-D627A121CAD0}" srcOrd="1" destOrd="0" presId="urn:microsoft.com/office/officeart/2005/8/layout/target3"/>
    <dgm:cxn modelId="{5C8BEA66-89AC-4D13-B53F-5E25B6E091C4}" type="presOf" srcId="{EBC41103-E2E5-4D48-9B4B-425520D3D098}" destId="{50C2F88D-8688-44C2-A854-691F34009D3B}" srcOrd="0" destOrd="0" presId="urn:microsoft.com/office/officeart/2005/8/layout/target3"/>
    <dgm:cxn modelId="{C706F3DC-DBA2-4408-86BC-21F15D5E776B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2AEDB4A-9FCB-4AEB-ACB2-BE2A0FBE5BFF}" type="presOf" srcId="{39F8B381-5807-488E-AC22-73DD4140ED4A}" destId="{71045F8C-00FA-488E-A7BD-E2E6753D979D}" srcOrd="0" destOrd="0" presId="urn:microsoft.com/office/officeart/2005/8/layout/target3"/>
    <dgm:cxn modelId="{92EA8A61-ECF4-4036-B78A-7B6D75D32AFB}" type="presOf" srcId="{C73C7642-F245-4585-8F88-243F9FAEF6CA}" destId="{97289DF2-90F4-4EC2-A9FC-633B00BAB610}" srcOrd="0" destOrd="0" presId="urn:microsoft.com/office/officeart/2005/8/layout/target3"/>
    <dgm:cxn modelId="{F2B21A34-E6AA-4166-B62B-9722969A1C3E}" type="presOf" srcId="{C73C7642-F245-4585-8F88-243F9FAEF6CA}" destId="{AA41A67C-3D3F-4AE9-9E0F-5D7F7BB2E741}" srcOrd="1" destOrd="0" presId="urn:microsoft.com/office/officeart/2005/8/layout/target3"/>
    <dgm:cxn modelId="{FB19942D-CEBE-4ED0-B74A-E0F9F7338E05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902F6F9-C627-47A9-B257-9CEC211C70DF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C4FC069-C371-46BE-A9B6-8248A8C2EB18}" type="presOf" srcId="{FBBFC3EA-9D9D-4F3A-BEA6-9C2C0E46BF20}" destId="{832BF48F-0145-4429-9E02-8FCA946CCE9E}" srcOrd="1" destOrd="0" presId="urn:microsoft.com/office/officeart/2005/8/layout/target3"/>
    <dgm:cxn modelId="{6466E64A-8717-4223-8EAA-945D35BD5CE4}" type="presParOf" srcId="{71045F8C-00FA-488E-A7BD-E2E6753D979D}" destId="{3577EC6B-C980-4F34-8C69-4365E7B8FC8C}" srcOrd="0" destOrd="0" presId="urn:microsoft.com/office/officeart/2005/8/layout/target3"/>
    <dgm:cxn modelId="{F125449C-AAF6-4E40-B2AB-1F897995DAF6}" type="presParOf" srcId="{71045F8C-00FA-488E-A7BD-E2E6753D979D}" destId="{6940EB87-DC1D-4BC3-9408-9AC2E1FFC039}" srcOrd="1" destOrd="0" presId="urn:microsoft.com/office/officeart/2005/8/layout/target3"/>
    <dgm:cxn modelId="{EEC8EA84-EF6D-4211-B0FC-43A78855E2D6}" type="presParOf" srcId="{71045F8C-00FA-488E-A7BD-E2E6753D979D}" destId="{BC35EE03-4121-4EF9-923D-7CB6D30D358D}" srcOrd="2" destOrd="0" presId="urn:microsoft.com/office/officeart/2005/8/layout/target3"/>
    <dgm:cxn modelId="{C6695A87-1AED-4C9A-8EE7-470A194E2C51}" type="presParOf" srcId="{71045F8C-00FA-488E-A7BD-E2E6753D979D}" destId="{C95EEA27-3CBF-4645-A92D-9D8AF5C1CBFC}" srcOrd="3" destOrd="0" presId="urn:microsoft.com/office/officeart/2005/8/layout/target3"/>
    <dgm:cxn modelId="{856F56D2-16CB-4BE6-B104-8A41AF698887}" type="presParOf" srcId="{71045F8C-00FA-488E-A7BD-E2E6753D979D}" destId="{851BB866-B6AE-4566-893F-4C635BA974FC}" srcOrd="4" destOrd="0" presId="urn:microsoft.com/office/officeart/2005/8/layout/target3"/>
    <dgm:cxn modelId="{68E0B929-3F55-481E-AD62-17410885AC42}" type="presParOf" srcId="{71045F8C-00FA-488E-A7BD-E2E6753D979D}" destId="{643EA938-EDE0-4533-ACCC-D2BD6F3A527C}" srcOrd="5" destOrd="0" presId="urn:microsoft.com/office/officeart/2005/8/layout/target3"/>
    <dgm:cxn modelId="{BF1DD3D6-4D64-40D9-9113-20FD999DA56C}" type="presParOf" srcId="{71045F8C-00FA-488E-A7BD-E2E6753D979D}" destId="{92F31B18-D66D-4CC7-89B9-378928DE877D}" srcOrd="6" destOrd="0" presId="urn:microsoft.com/office/officeart/2005/8/layout/target3"/>
    <dgm:cxn modelId="{8A29606D-99A4-4450-AE59-44AE359EEE17}" type="presParOf" srcId="{71045F8C-00FA-488E-A7BD-E2E6753D979D}" destId="{902074E1-B931-4618-97F1-FADBE82E9C3C}" srcOrd="7" destOrd="0" presId="urn:microsoft.com/office/officeart/2005/8/layout/target3"/>
    <dgm:cxn modelId="{6A4D622F-E857-4AD5-994C-78518E80F0A7}" type="presParOf" srcId="{71045F8C-00FA-488E-A7BD-E2E6753D979D}" destId="{A3817367-F2BC-482F-8832-FA00B51DCCF3}" srcOrd="8" destOrd="0" presId="urn:microsoft.com/office/officeart/2005/8/layout/target3"/>
    <dgm:cxn modelId="{9E8BABE3-41A6-496D-AF8C-33B345F0DA15}" type="presParOf" srcId="{71045F8C-00FA-488E-A7BD-E2E6753D979D}" destId="{626ABFF6-56C8-4386-B662-68EC364EED9D}" srcOrd="9" destOrd="0" presId="urn:microsoft.com/office/officeart/2005/8/layout/target3"/>
    <dgm:cxn modelId="{69F6D45C-1D79-4F79-AA8D-5142B16FEFB3}" type="presParOf" srcId="{71045F8C-00FA-488E-A7BD-E2E6753D979D}" destId="{6DB11F1C-D028-4800-9625-6611CA9DE6D4}" srcOrd="10" destOrd="0" presId="urn:microsoft.com/office/officeart/2005/8/layout/target3"/>
    <dgm:cxn modelId="{9F08E35E-6657-467B-9573-A90467B992A4}" type="presParOf" srcId="{71045F8C-00FA-488E-A7BD-E2E6753D979D}" destId="{CDED6FE3-AD8F-4ACC-B6B8-710EDDD97598}" srcOrd="11" destOrd="0" presId="urn:microsoft.com/office/officeart/2005/8/layout/target3"/>
    <dgm:cxn modelId="{941B9EB2-83E1-450A-B91A-7B635D83F568}" type="presParOf" srcId="{71045F8C-00FA-488E-A7BD-E2E6753D979D}" destId="{397AC6D7-84A6-4150-958F-83C92D9ACF38}" srcOrd="12" destOrd="0" presId="urn:microsoft.com/office/officeart/2005/8/layout/target3"/>
    <dgm:cxn modelId="{ED6A89BB-C4E4-4C02-9220-6BDF70390B4C}" type="presParOf" srcId="{71045F8C-00FA-488E-A7BD-E2E6753D979D}" destId="{D7419528-33A6-416D-9E64-B3F7915C5149}" srcOrd="13" destOrd="0" presId="urn:microsoft.com/office/officeart/2005/8/layout/target3"/>
    <dgm:cxn modelId="{3285D112-9810-4864-890F-36F03D9E871C}" type="presParOf" srcId="{71045F8C-00FA-488E-A7BD-E2E6753D979D}" destId="{97289DF2-90F4-4EC2-A9FC-633B00BAB610}" srcOrd="14" destOrd="0" presId="urn:microsoft.com/office/officeart/2005/8/layout/target3"/>
    <dgm:cxn modelId="{DB6E45F6-284F-4036-8CE1-078EBA6B2905}" type="presParOf" srcId="{71045F8C-00FA-488E-A7BD-E2E6753D979D}" destId="{234EBA9D-95B4-4C20-A84E-6F65F1085DC6}" srcOrd="15" destOrd="0" presId="urn:microsoft.com/office/officeart/2005/8/layout/target3"/>
    <dgm:cxn modelId="{9CE1C87A-CC87-4F41-BFCA-81A5E35457DA}" type="presParOf" srcId="{71045F8C-00FA-488E-A7BD-E2E6753D979D}" destId="{12255512-213F-41DF-90A6-8B4CD74A2B52}" srcOrd="16" destOrd="0" presId="urn:microsoft.com/office/officeart/2005/8/layout/target3"/>
    <dgm:cxn modelId="{B3A8491B-633D-4CB8-92A1-CA0BFAB14320}" type="presParOf" srcId="{71045F8C-00FA-488E-A7BD-E2E6753D979D}" destId="{50C2F88D-8688-44C2-A854-691F34009D3B}" srcOrd="17" destOrd="0" presId="urn:microsoft.com/office/officeart/2005/8/layout/target3"/>
    <dgm:cxn modelId="{067A4ED0-6747-4056-B2A5-B8C749DB5340}" type="presParOf" srcId="{71045F8C-00FA-488E-A7BD-E2E6753D979D}" destId="{4D19AB04-24FA-40C2-B203-52AE3D15E171}" srcOrd="18" destOrd="0" presId="urn:microsoft.com/office/officeart/2005/8/layout/target3"/>
    <dgm:cxn modelId="{D6BEA4C4-39B5-4342-8AFA-FA6496FB71BF}" type="presParOf" srcId="{71045F8C-00FA-488E-A7BD-E2E6753D979D}" destId="{832BF48F-0145-4429-9E02-8FCA946CCE9E}" srcOrd="19" destOrd="0" presId="urn:microsoft.com/office/officeart/2005/8/layout/target3"/>
    <dgm:cxn modelId="{6B0774DF-753E-494B-ABA2-13AD1EABE9A8}" type="presParOf" srcId="{71045F8C-00FA-488E-A7BD-E2E6753D979D}" destId="{E7297F21-D4FD-4A41-AE58-814D01A6B5E7}" srcOrd="20" destOrd="0" presId="urn:microsoft.com/office/officeart/2005/8/layout/target3"/>
    <dgm:cxn modelId="{14240AC0-2AAC-4D27-90D8-2A3850988193}" type="presParOf" srcId="{71045F8C-00FA-488E-A7BD-E2E6753D979D}" destId="{F69A1436-182C-465B-AD7F-FE48E0C090C1}" srcOrd="21" destOrd="0" presId="urn:microsoft.com/office/officeart/2005/8/layout/target3"/>
    <dgm:cxn modelId="{E19149C4-77AB-4FE2-983D-21FD285C72B7}" type="presParOf" srcId="{71045F8C-00FA-488E-A7BD-E2E6753D979D}" destId="{AA41A67C-3D3F-4AE9-9E0F-5D7F7BB2E741}" srcOrd="22" destOrd="0" presId="urn:microsoft.com/office/officeart/2005/8/layout/target3"/>
    <dgm:cxn modelId="{2A8077AD-0725-4975-9DA3-F812C800049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33BDC5-45E9-47CB-A740-F36288ADF6F0}" type="doc">
      <dgm:prSet loTypeId="urn:microsoft.com/office/officeart/2005/8/layout/lProcess3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1E0E5C18-D704-4D66-B973-B1C6B30BCF01}">
      <dgm:prSet phldrT="[Text]"/>
      <dgm:spPr/>
      <dgm:t>
        <a:bodyPr/>
        <a:lstStyle/>
        <a:p>
          <a:r>
            <a:rPr lang="cs-CZ" smtClean="0"/>
            <a:t>Určité</a:t>
          </a:r>
          <a:endParaRPr lang="cs-CZ"/>
        </a:p>
      </dgm:t>
    </dgm:pt>
    <dgm:pt modelId="{C189E8FF-A707-4753-8E9B-7860B9173514}" type="parTrans" cxnId="{826DD345-DA8C-40A0-9A86-46E0A8D81662}">
      <dgm:prSet/>
      <dgm:spPr/>
      <dgm:t>
        <a:bodyPr/>
        <a:lstStyle/>
        <a:p>
          <a:endParaRPr lang="cs-CZ"/>
        </a:p>
      </dgm:t>
    </dgm:pt>
    <dgm:pt modelId="{DC8FE92F-C384-4AF8-ADA7-539E2A7024A1}" type="sibTrans" cxnId="{826DD345-DA8C-40A0-9A86-46E0A8D81662}">
      <dgm:prSet/>
      <dgm:spPr/>
      <dgm:t>
        <a:bodyPr/>
        <a:lstStyle/>
        <a:p>
          <a:endParaRPr lang="cs-CZ"/>
        </a:p>
      </dgm:t>
    </dgm:pt>
    <dgm:pt modelId="{575B1CCE-73AE-43F9-8B43-9FE60018B531}">
      <dgm:prSet phldrT="[Text]"/>
      <dgm:spPr/>
      <dgm:t>
        <a:bodyPr/>
        <a:lstStyle/>
        <a:p>
          <a:r>
            <a:rPr lang="cs-CZ" smtClean="0"/>
            <a:t>Vyjadřují přesný počet ,pořadí.</a:t>
          </a:r>
        </a:p>
      </dgm:t>
    </dgm:pt>
    <dgm:pt modelId="{E568A8A2-0DD4-4A88-B916-EBA9FE5F0471}" type="parTrans" cxnId="{6C8C1F51-85C2-4215-8D90-B11A97849025}">
      <dgm:prSet/>
      <dgm:spPr/>
      <dgm:t>
        <a:bodyPr/>
        <a:lstStyle/>
        <a:p>
          <a:endParaRPr lang="cs-CZ"/>
        </a:p>
      </dgm:t>
    </dgm:pt>
    <dgm:pt modelId="{552A69DD-8AC1-41D9-BE08-CDA9E2F4676D}" type="sibTrans" cxnId="{6C8C1F51-85C2-4215-8D90-B11A97849025}">
      <dgm:prSet/>
      <dgm:spPr/>
      <dgm:t>
        <a:bodyPr/>
        <a:lstStyle/>
        <a:p>
          <a:endParaRPr lang="cs-CZ"/>
        </a:p>
      </dgm:t>
    </dgm:pt>
    <dgm:pt modelId="{C3F9110B-70B6-4EBD-B900-E4667EAC517A}">
      <dgm:prSet phldrT="[Text]"/>
      <dgm:spPr/>
      <dgm:t>
        <a:bodyPr/>
        <a:lstStyle/>
        <a:p>
          <a:r>
            <a:rPr lang="cs-CZ" smtClean="0"/>
            <a:t>Neurčité</a:t>
          </a:r>
          <a:endParaRPr lang="cs-CZ"/>
        </a:p>
      </dgm:t>
    </dgm:pt>
    <dgm:pt modelId="{FA0959E9-8280-4C21-BF86-162DDA5044DA}" type="parTrans" cxnId="{300A6050-73B4-44D9-8C02-F97AB12F7129}">
      <dgm:prSet/>
      <dgm:spPr/>
      <dgm:t>
        <a:bodyPr/>
        <a:lstStyle/>
        <a:p>
          <a:endParaRPr lang="cs-CZ"/>
        </a:p>
      </dgm:t>
    </dgm:pt>
    <dgm:pt modelId="{74B71DBE-BB46-4834-B395-BE31FA4FE23B}" type="sibTrans" cxnId="{300A6050-73B4-44D9-8C02-F97AB12F7129}">
      <dgm:prSet/>
      <dgm:spPr/>
      <dgm:t>
        <a:bodyPr/>
        <a:lstStyle/>
        <a:p>
          <a:endParaRPr lang="cs-CZ"/>
        </a:p>
      </dgm:t>
    </dgm:pt>
    <dgm:pt modelId="{A9330B5B-CE83-42B6-AE09-33AE69C62F6E}">
      <dgm:prSet phldrT="[Text]"/>
      <dgm:spPr/>
      <dgm:t>
        <a:bodyPr/>
        <a:lstStyle/>
        <a:p>
          <a:r>
            <a:rPr lang="cs-CZ" smtClean="0"/>
            <a:t>Vyjadřují neurčitý počet ,pořadí.</a:t>
          </a:r>
          <a:endParaRPr lang="cs-CZ"/>
        </a:p>
      </dgm:t>
    </dgm:pt>
    <dgm:pt modelId="{FD0FD42E-507C-40A4-8F2B-B8B889EE4870}" type="parTrans" cxnId="{77C42832-30B6-4555-A527-2CE52A57F0FF}">
      <dgm:prSet/>
      <dgm:spPr/>
      <dgm:t>
        <a:bodyPr/>
        <a:lstStyle/>
        <a:p>
          <a:endParaRPr lang="cs-CZ"/>
        </a:p>
      </dgm:t>
    </dgm:pt>
    <dgm:pt modelId="{4BA44B25-A986-443A-85EE-1F9082E151B6}" type="sibTrans" cxnId="{77C42832-30B6-4555-A527-2CE52A57F0FF}">
      <dgm:prSet/>
      <dgm:spPr/>
      <dgm:t>
        <a:bodyPr/>
        <a:lstStyle/>
        <a:p>
          <a:endParaRPr lang="cs-CZ"/>
        </a:p>
      </dgm:t>
    </dgm:pt>
    <dgm:pt modelId="{6BFDC747-977C-4B8D-BBC1-8A06D83BCF92}" type="pres">
      <dgm:prSet presAssocID="{3B33BDC5-45E9-47CB-A740-F36288ADF6F0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7DEE52A-345E-43D9-B5C2-ABF7BC91C713}" type="pres">
      <dgm:prSet presAssocID="{1E0E5C18-D704-4D66-B973-B1C6B30BCF01}" presName="horFlow" presStyleCnt="0"/>
      <dgm:spPr/>
    </dgm:pt>
    <dgm:pt modelId="{D4256F11-565B-4F5B-8F7F-2846E6BA348C}" type="pres">
      <dgm:prSet presAssocID="{1E0E5C18-D704-4D66-B973-B1C6B30BCF01}" presName="bigChev" presStyleLbl="node1" presStyleIdx="0" presStyleCnt="2" custScaleX="78930"/>
      <dgm:spPr/>
      <dgm:t>
        <a:bodyPr/>
        <a:lstStyle/>
        <a:p>
          <a:endParaRPr lang="cs-CZ"/>
        </a:p>
      </dgm:t>
    </dgm:pt>
    <dgm:pt modelId="{0B9BA66C-2C0C-4DA8-9931-2A10F63EBE28}" type="pres">
      <dgm:prSet presAssocID="{E568A8A2-0DD4-4A88-B916-EBA9FE5F0471}" presName="parTrans" presStyleCnt="0"/>
      <dgm:spPr/>
    </dgm:pt>
    <dgm:pt modelId="{7BA21706-8C86-4250-9997-80A6ED25E055}" type="pres">
      <dgm:prSet presAssocID="{575B1CCE-73AE-43F9-8B43-9FE60018B531}" presName="node" presStyleLbl="alignAccFollowNode1" presStyleIdx="0" presStyleCnt="2" custScaleX="1467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1AA43-B0A2-4677-AF64-5E3372AB8577}" type="pres">
      <dgm:prSet presAssocID="{1E0E5C18-D704-4D66-B973-B1C6B30BCF01}" presName="vSp" presStyleCnt="0"/>
      <dgm:spPr/>
    </dgm:pt>
    <dgm:pt modelId="{C58CD598-559A-40BA-83EA-540432773D9A}" type="pres">
      <dgm:prSet presAssocID="{C3F9110B-70B6-4EBD-B900-E4667EAC517A}" presName="horFlow" presStyleCnt="0"/>
      <dgm:spPr/>
    </dgm:pt>
    <dgm:pt modelId="{9AF443E9-91E4-4A3E-BBFF-CF98690BE674}" type="pres">
      <dgm:prSet presAssocID="{C3F9110B-70B6-4EBD-B900-E4667EAC517A}" presName="bigChev" presStyleLbl="node1" presStyleIdx="1" presStyleCnt="2" custScaleX="77902"/>
      <dgm:spPr/>
      <dgm:t>
        <a:bodyPr/>
        <a:lstStyle/>
        <a:p>
          <a:endParaRPr lang="cs-CZ"/>
        </a:p>
      </dgm:t>
    </dgm:pt>
    <dgm:pt modelId="{A82F3970-8153-4741-A95C-3A6DD5A2255C}" type="pres">
      <dgm:prSet presAssocID="{FD0FD42E-507C-40A4-8F2B-B8B889EE4870}" presName="parTrans" presStyleCnt="0"/>
      <dgm:spPr/>
    </dgm:pt>
    <dgm:pt modelId="{9C76D6F3-1176-47EE-9991-4D6A6EFA0D7A}" type="pres">
      <dgm:prSet presAssocID="{A9330B5B-CE83-42B6-AE09-33AE69C62F6E}" presName="node" presStyleLbl="alignAccFollowNode1" presStyleIdx="1" presStyleCnt="2" custScaleX="1461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231866-A535-4AFD-8CD3-E2828D5D7FB2}" type="presOf" srcId="{575B1CCE-73AE-43F9-8B43-9FE60018B531}" destId="{7BA21706-8C86-4250-9997-80A6ED25E055}" srcOrd="0" destOrd="0" presId="urn:microsoft.com/office/officeart/2005/8/layout/lProcess3"/>
    <dgm:cxn modelId="{6C8C1F51-85C2-4215-8D90-B11A97849025}" srcId="{1E0E5C18-D704-4D66-B973-B1C6B30BCF01}" destId="{575B1CCE-73AE-43F9-8B43-9FE60018B531}" srcOrd="0" destOrd="0" parTransId="{E568A8A2-0DD4-4A88-B916-EBA9FE5F0471}" sibTransId="{552A69DD-8AC1-41D9-BE08-CDA9E2F4676D}"/>
    <dgm:cxn modelId="{77C42832-30B6-4555-A527-2CE52A57F0FF}" srcId="{C3F9110B-70B6-4EBD-B900-E4667EAC517A}" destId="{A9330B5B-CE83-42B6-AE09-33AE69C62F6E}" srcOrd="0" destOrd="0" parTransId="{FD0FD42E-507C-40A4-8F2B-B8B889EE4870}" sibTransId="{4BA44B25-A986-443A-85EE-1F9082E151B6}"/>
    <dgm:cxn modelId="{300A6050-73B4-44D9-8C02-F97AB12F7129}" srcId="{3B33BDC5-45E9-47CB-A740-F36288ADF6F0}" destId="{C3F9110B-70B6-4EBD-B900-E4667EAC517A}" srcOrd="1" destOrd="0" parTransId="{FA0959E9-8280-4C21-BF86-162DDA5044DA}" sibTransId="{74B71DBE-BB46-4834-B395-BE31FA4FE23B}"/>
    <dgm:cxn modelId="{68DB3856-2354-4CDF-8E74-FF922D816A73}" type="presOf" srcId="{1E0E5C18-D704-4D66-B973-B1C6B30BCF01}" destId="{D4256F11-565B-4F5B-8F7F-2846E6BA348C}" srcOrd="0" destOrd="0" presId="urn:microsoft.com/office/officeart/2005/8/layout/lProcess3"/>
    <dgm:cxn modelId="{0E0D6166-E473-4F42-8E94-8F2D7E56A6E0}" type="presOf" srcId="{C3F9110B-70B6-4EBD-B900-E4667EAC517A}" destId="{9AF443E9-91E4-4A3E-BBFF-CF98690BE674}" srcOrd="0" destOrd="0" presId="urn:microsoft.com/office/officeart/2005/8/layout/lProcess3"/>
    <dgm:cxn modelId="{826DD345-DA8C-40A0-9A86-46E0A8D81662}" srcId="{3B33BDC5-45E9-47CB-A740-F36288ADF6F0}" destId="{1E0E5C18-D704-4D66-B973-B1C6B30BCF01}" srcOrd="0" destOrd="0" parTransId="{C189E8FF-A707-4753-8E9B-7860B9173514}" sibTransId="{DC8FE92F-C384-4AF8-ADA7-539E2A7024A1}"/>
    <dgm:cxn modelId="{F855EFB2-C5DD-478B-9441-1A43EDA9465B}" type="presOf" srcId="{3B33BDC5-45E9-47CB-A740-F36288ADF6F0}" destId="{6BFDC747-977C-4B8D-BBC1-8A06D83BCF92}" srcOrd="0" destOrd="0" presId="urn:microsoft.com/office/officeart/2005/8/layout/lProcess3"/>
    <dgm:cxn modelId="{5E639704-30F5-4CB6-9B86-E7B65D1A362B}" type="presOf" srcId="{A9330B5B-CE83-42B6-AE09-33AE69C62F6E}" destId="{9C76D6F3-1176-47EE-9991-4D6A6EFA0D7A}" srcOrd="0" destOrd="0" presId="urn:microsoft.com/office/officeart/2005/8/layout/lProcess3"/>
    <dgm:cxn modelId="{1100A601-5A60-485E-ADF4-1F81F679700B}" type="presParOf" srcId="{6BFDC747-977C-4B8D-BBC1-8A06D83BCF92}" destId="{17DEE52A-345E-43D9-B5C2-ABF7BC91C713}" srcOrd="0" destOrd="0" presId="urn:microsoft.com/office/officeart/2005/8/layout/lProcess3"/>
    <dgm:cxn modelId="{26F03D20-C0D8-4FD2-9397-D2EC39E873C9}" type="presParOf" srcId="{17DEE52A-345E-43D9-B5C2-ABF7BC91C713}" destId="{D4256F11-565B-4F5B-8F7F-2846E6BA348C}" srcOrd="0" destOrd="0" presId="urn:microsoft.com/office/officeart/2005/8/layout/lProcess3"/>
    <dgm:cxn modelId="{EB0CB205-6C56-4E5C-9191-500D9961585F}" type="presParOf" srcId="{17DEE52A-345E-43D9-B5C2-ABF7BC91C713}" destId="{0B9BA66C-2C0C-4DA8-9931-2A10F63EBE28}" srcOrd="1" destOrd="0" presId="urn:microsoft.com/office/officeart/2005/8/layout/lProcess3"/>
    <dgm:cxn modelId="{E1F7249D-1B21-4DC4-B09B-2F6EC64A3214}" type="presParOf" srcId="{17DEE52A-345E-43D9-B5C2-ABF7BC91C713}" destId="{7BA21706-8C86-4250-9997-80A6ED25E055}" srcOrd="2" destOrd="0" presId="urn:microsoft.com/office/officeart/2005/8/layout/lProcess3"/>
    <dgm:cxn modelId="{92E0C1ED-6A00-4A07-A647-56C285A78CEA}" type="presParOf" srcId="{6BFDC747-977C-4B8D-BBC1-8A06D83BCF92}" destId="{9271AA43-B0A2-4677-AF64-5E3372AB8577}" srcOrd="1" destOrd="0" presId="urn:microsoft.com/office/officeart/2005/8/layout/lProcess3"/>
    <dgm:cxn modelId="{0B85FE86-836D-4E9A-AF03-CD04AE675120}" type="presParOf" srcId="{6BFDC747-977C-4B8D-BBC1-8A06D83BCF92}" destId="{C58CD598-559A-40BA-83EA-540432773D9A}" srcOrd="2" destOrd="0" presId="urn:microsoft.com/office/officeart/2005/8/layout/lProcess3"/>
    <dgm:cxn modelId="{DF38E5E7-B30B-4196-A164-3C5A0FB00C97}" type="presParOf" srcId="{C58CD598-559A-40BA-83EA-540432773D9A}" destId="{9AF443E9-91E4-4A3E-BBFF-CF98690BE674}" srcOrd="0" destOrd="0" presId="urn:microsoft.com/office/officeart/2005/8/layout/lProcess3"/>
    <dgm:cxn modelId="{0E81A317-6924-4A90-B47D-E2A6ED1C6C13}" type="presParOf" srcId="{C58CD598-559A-40BA-83EA-540432773D9A}" destId="{A82F3970-8153-4741-A95C-3A6DD5A2255C}" srcOrd="1" destOrd="0" presId="urn:microsoft.com/office/officeart/2005/8/layout/lProcess3"/>
    <dgm:cxn modelId="{D49D1B55-E995-4FB5-B2CD-7E9CBB507661}" type="presParOf" srcId="{C58CD598-559A-40BA-83EA-540432773D9A}" destId="{9C76D6F3-1176-47EE-9991-4D6A6EFA0D7A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EAF437-916B-47EE-8BEB-71AA4B981958}" type="doc">
      <dgm:prSet loTypeId="urn:microsoft.com/office/officeart/2005/8/layout/vList6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F47456F5-D64A-4694-982E-D9975C4B6523}">
      <dgm:prSet phldrT="[Text]"/>
      <dgm:spPr/>
      <dgm:t>
        <a:bodyPr/>
        <a:lstStyle/>
        <a:p>
          <a:r>
            <a:rPr lang="cs-CZ" smtClean="0"/>
            <a:t>2.Řadové</a:t>
          </a:r>
          <a:endParaRPr lang="cs-CZ"/>
        </a:p>
      </dgm:t>
    </dgm:pt>
    <dgm:pt modelId="{F900DF25-96EB-4E6C-8C39-375DE8FA3EEC}" type="parTrans" cxnId="{88B1D9B3-F7D4-4659-8916-FCA9224FDA03}">
      <dgm:prSet/>
      <dgm:spPr/>
      <dgm:t>
        <a:bodyPr/>
        <a:lstStyle/>
        <a:p>
          <a:endParaRPr lang="cs-CZ"/>
        </a:p>
      </dgm:t>
    </dgm:pt>
    <dgm:pt modelId="{F834FDB9-4802-45D1-8FA6-614C661829EB}" type="sibTrans" cxnId="{88B1D9B3-F7D4-4659-8916-FCA9224FDA03}">
      <dgm:prSet/>
      <dgm:spPr/>
      <dgm:t>
        <a:bodyPr/>
        <a:lstStyle/>
        <a:p>
          <a:endParaRPr lang="cs-CZ"/>
        </a:p>
      </dgm:t>
    </dgm:pt>
    <dgm:pt modelId="{B6CDE3A9-4220-4F7E-9ABF-F3FCFEDBB3C9}">
      <dgm:prSet phldrT="[Text]" custT="1"/>
      <dgm:spPr/>
      <dgm:t>
        <a:bodyPr/>
        <a:lstStyle/>
        <a:p>
          <a:r>
            <a:rPr lang="cs-CZ" sz="2400" dirty="0" err="1" smtClean="0"/>
            <a:t>První,páté,desátá,stý</a:t>
          </a:r>
          <a:r>
            <a:rPr lang="cs-CZ" sz="2400" dirty="0" smtClean="0"/>
            <a:t>, </a:t>
          </a:r>
          <a:r>
            <a:rPr lang="cs-CZ" sz="2400" dirty="0" smtClean="0"/>
            <a:t>první</a:t>
          </a:r>
          <a:endParaRPr lang="cs-CZ" sz="2400" dirty="0"/>
        </a:p>
      </dgm:t>
    </dgm:pt>
    <dgm:pt modelId="{CF2801E5-E546-44D5-80FE-05D51058C427}" type="parTrans" cxnId="{3347C370-B3B3-4EC6-9680-CB0B8254A654}">
      <dgm:prSet/>
      <dgm:spPr/>
      <dgm:t>
        <a:bodyPr/>
        <a:lstStyle/>
        <a:p>
          <a:endParaRPr lang="cs-CZ"/>
        </a:p>
      </dgm:t>
    </dgm:pt>
    <dgm:pt modelId="{A2CC87FB-20D5-4485-9B1C-67F37E56256D}" type="sibTrans" cxnId="{3347C370-B3B3-4EC6-9680-CB0B8254A654}">
      <dgm:prSet/>
      <dgm:spPr/>
      <dgm:t>
        <a:bodyPr/>
        <a:lstStyle/>
        <a:p>
          <a:endParaRPr lang="cs-CZ"/>
        </a:p>
      </dgm:t>
    </dgm:pt>
    <dgm:pt modelId="{0FDF07A9-D188-4660-9D53-232387E00EDE}">
      <dgm:prSet phldrT="[Text]" custT="1"/>
      <dgm:spPr/>
      <dgm:t>
        <a:bodyPr/>
        <a:lstStyle/>
        <a:p>
          <a:r>
            <a:rPr lang="cs-CZ" sz="2400" smtClean="0"/>
            <a:t>Několikáté,tolikátý,kolikátá</a:t>
          </a:r>
          <a:endParaRPr lang="cs-CZ" sz="2400"/>
        </a:p>
      </dgm:t>
    </dgm:pt>
    <dgm:pt modelId="{7BC78CFA-8A1A-4D1C-88BA-B2A59722CC5F}" type="parTrans" cxnId="{21715DD8-CC23-4C06-B86A-D2366BFF74A5}">
      <dgm:prSet/>
      <dgm:spPr/>
      <dgm:t>
        <a:bodyPr/>
        <a:lstStyle/>
        <a:p>
          <a:endParaRPr lang="cs-CZ"/>
        </a:p>
      </dgm:t>
    </dgm:pt>
    <dgm:pt modelId="{373D2C0A-9E34-4E54-90B2-016592DB6BA4}" type="sibTrans" cxnId="{21715DD8-CC23-4C06-B86A-D2366BFF74A5}">
      <dgm:prSet/>
      <dgm:spPr/>
      <dgm:t>
        <a:bodyPr/>
        <a:lstStyle/>
        <a:p>
          <a:endParaRPr lang="cs-CZ"/>
        </a:p>
      </dgm:t>
    </dgm:pt>
    <dgm:pt modelId="{07650BA8-68A3-4B99-8154-605AEA38DBF6}">
      <dgm:prSet phldrT="[Text]"/>
      <dgm:spPr/>
      <dgm:t>
        <a:bodyPr/>
        <a:lstStyle/>
        <a:p>
          <a:r>
            <a:rPr lang="cs-CZ" smtClean="0"/>
            <a:t>3.Druhové</a:t>
          </a:r>
          <a:endParaRPr lang="cs-CZ"/>
        </a:p>
      </dgm:t>
    </dgm:pt>
    <dgm:pt modelId="{0D5BD3DA-B802-410F-AD4E-7759DD8BE706}" type="parTrans" cxnId="{FFBFA525-5DD4-4C71-A49B-616CC0DE9D4D}">
      <dgm:prSet/>
      <dgm:spPr/>
      <dgm:t>
        <a:bodyPr/>
        <a:lstStyle/>
        <a:p>
          <a:endParaRPr lang="cs-CZ"/>
        </a:p>
      </dgm:t>
    </dgm:pt>
    <dgm:pt modelId="{5C86D963-DCCC-45FA-B5DF-6D24E737769B}" type="sibTrans" cxnId="{FFBFA525-5DD4-4C71-A49B-616CC0DE9D4D}">
      <dgm:prSet/>
      <dgm:spPr/>
      <dgm:t>
        <a:bodyPr/>
        <a:lstStyle/>
        <a:p>
          <a:endParaRPr lang="cs-CZ"/>
        </a:p>
      </dgm:t>
    </dgm:pt>
    <dgm:pt modelId="{50FFF8AB-0040-4A2E-9816-466E5A7A4B01}">
      <dgm:prSet phldrT="[Text]" custT="1"/>
      <dgm:spPr/>
      <dgm:t>
        <a:bodyPr/>
        <a:lstStyle/>
        <a:p>
          <a:r>
            <a:rPr lang="cs-CZ" sz="2400" smtClean="0"/>
            <a:t>Dvojí,troje,patery,devatery</a:t>
          </a:r>
          <a:endParaRPr lang="cs-CZ" sz="2400"/>
        </a:p>
      </dgm:t>
    </dgm:pt>
    <dgm:pt modelId="{0AB75842-C317-4438-81DA-C209480031E4}" type="parTrans" cxnId="{FC5DF42F-2667-4A93-9835-07A53E036040}">
      <dgm:prSet/>
      <dgm:spPr/>
      <dgm:t>
        <a:bodyPr/>
        <a:lstStyle/>
        <a:p>
          <a:endParaRPr lang="cs-CZ"/>
        </a:p>
      </dgm:t>
    </dgm:pt>
    <dgm:pt modelId="{E56E316A-59D9-4133-8179-AD3523C830F0}" type="sibTrans" cxnId="{FC5DF42F-2667-4A93-9835-07A53E036040}">
      <dgm:prSet/>
      <dgm:spPr/>
      <dgm:t>
        <a:bodyPr/>
        <a:lstStyle/>
        <a:p>
          <a:endParaRPr lang="cs-CZ"/>
        </a:p>
      </dgm:t>
    </dgm:pt>
    <dgm:pt modelId="{15A7C98B-AA0F-4C48-961E-4C0A6E8264CD}">
      <dgm:prSet phldrT="[Text]" custT="1"/>
      <dgm:spPr/>
      <dgm:t>
        <a:bodyPr/>
        <a:lstStyle/>
        <a:p>
          <a:r>
            <a:rPr lang="cs-CZ" sz="2400" smtClean="0"/>
            <a:t>Několikery,kolikerý</a:t>
          </a:r>
          <a:endParaRPr lang="cs-CZ" sz="2400"/>
        </a:p>
      </dgm:t>
    </dgm:pt>
    <dgm:pt modelId="{74022A91-E0F5-4A6D-B2BB-6662F744342B}" type="parTrans" cxnId="{B91CBDBB-F341-4512-8934-29F28995A358}">
      <dgm:prSet/>
      <dgm:spPr/>
      <dgm:t>
        <a:bodyPr/>
        <a:lstStyle/>
        <a:p>
          <a:endParaRPr lang="cs-CZ"/>
        </a:p>
      </dgm:t>
    </dgm:pt>
    <dgm:pt modelId="{F87F83D2-168F-4DF3-996B-896B44576BEF}" type="sibTrans" cxnId="{B91CBDBB-F341-4512-8934-29F28995A358}">
      <dgm:prSet/>
      <dgm:spPr/>
      <dgm:t>
        <a:bodyPr/>
        <a:lstStyle/>
        <a:p>
          <a:endParaRPr lang="cs-CZ"/>
        </a:p>
      </dgm:t>
    </dgm:pt>
    <dgm:pt modelId="{2EA679E7-1E9A-460F-B312-20744B1B02DE}">
      <dgm:prSet/>
      <dgm:spPr/>
      <dgm:t>
        <a:bodyPr/>
        <a:lstStyle/>
        <a:p>
          <a:r>
            <a:rPr lang="cs-CZ" smtClean="0"/>
            <a:t>4.Několika-</a:t>
          </a:r>
        </a:p>
        <a:p>
          <a:r>
            <a:rPr lang="cs-CZ" smtClean="0"/>
            <a:t>násobné</a:t>
          </a:r>
          <a:endParaRPr lang="cs-CZ"/>
        </a:p>
      </dgm:t>
    </dgm:pt>
    <dgm:pt modelId="{A83082C5-9D14-489B-BFA1-33191BEF87F2}" type="parTrans" cxnId="{91DE64E4-9863-4639-B8DD-9C4DB140AC10}">
      <dgm:prSet/>
      <dgm:spPr/>
      <dgm:t>
        <a:bodyPr/>
        <a:lstStyle/>
        <a:p>
          <a:endParaRPr lang="cs-CZ"/>
        </a:p>
      </dgm:t>
    </dgm:pt>
    <dgm:pt modelId="{D6A1101C-67FF-46C6-AC50-9600E8F79E05}" type="sibTrans" cxnId="{91DE64E4-9863-4639-B8DD-9C4DB140AC10}">
      <dgm:prSet/>
      <dgm:spPr/>
      <dgm:t>
        <a:bodyPr/>
        <a:lstStyle/>
        <a:p>
          <a:endParaRPr lang="cs-CZ"/>
        </a:p>
      </dgm:t>
    </dgm:pt>
    <dgm:pt modelId="{88303CE1-1458-44D4-98FD-1EDEDDCC1AC7}">
      <dgm:prSet/>
      <dgm:spPr/>
      <dgm:t>
        <a:bodyPr/>
        <a:lstStyle/>
        <a:p>
          <a:r>
            <a:rPr lang="cs-CZ" smtClean="0"/>
            <a:t>1.Základní</a:t>
          </a:r>
          <a:endParaRPr lang="cs-CZ"/>
        </a:p>
      </dgm:t>
    </dgm:pt>
    <dgm:pt modelId="{2B94C547-BC87-403E-BFA5-A7A7E0913AB1}" type="parTrans" cxnId="{DFC690CD-C248-4B9D-B421-C5CBEEBF5127}">
      <dgm:prSet/>
      <dgm:spPr/>
      <dgm:t>
        <a:bodyPr/>
        <a:lstStyle/>
        <a:p>
          <a:endParaRPr lang="cs-CZ"/>
        </a:p>
      </dgm:t>
    </dgm:pt>
    <dgm:pt modelId="{D00BF80C-B492-4497-8AC7-D6CDB7BF2273}" type="sibTrans" cxnId="{DFC690CD-C248-4B9D-B421-C5CBEEBF5127}">
      <dgm:prSet/>
      <dgm:spPr/>
      <dgm:t>
        <a:bodyPr/>
        <a:lstStyle/>
        <a:p>
          <a:endParaRPr lang="cs-CZ"/>
        </a:p>
      </dgm:t>
    </dgm:pt>
    <dgm:pt modelId="{250180DC-56D3-46D8-A53C-444049355CE8}">
      <dgm:prSet custT="1"/>
      <dgm:spPr/>
      <dgm:t>
        <a:bodyPr/>
        <a:lstStyle/>
        <a:p>
          <a:r>
            <a:rPr lang="cs-CZ" sz="2400" smtClean="0"/>
            <a:t>Jeden,dva,tři,sto,milión</a:t>
          </a:r>
          <a:endParaRPr lang="cs-CZ" sz="2400"/>
        </a:p>
      </dgm:t>
    </dgm:pt>
    <dgm:pt modelId="{FE2BD3C3-CEF5-4DB3-BA33-2809FC6A2680}" type="parTrans" cxnId="{BD9E2F6A-0ED3-4DF6-AA14-A80DFF909125}">
      <dgm:prSet/>
      <dgm:spPr/>
      <dgm:t>
        <a:bodyPr/>
        <a:lstStyle/>
        <a:p>
          <a:endParaRPr lang="cs-CZ"/>
        </a:p>
      </dgm:t>
    </dgm:pt>
    <dgm:pt modelId="{986041EB-38B1-412E-8C20-A289F21CB143}" type="sibTrans" cxnId="{BD9E2F6A-0ED3-4DF6-AA14-A80DFF909125}">
      <dgm:prSet/>
      <dgm:spPr/>
      <dgm:t>
        <a:bodyPr/>
        <a:lstStyle/>
        <a:p>
          <a:endParaRPr lang="cs-CZ"/>
        </a:p>
      </dgm:t>
    </dgm:pt>
    <dgm:pt modelId="{581BA5E9-BC75-4FA4-B455-3A3C1B2FDF0B}">
      <dgm:prSet custT="1"/>
      <dgm:spPr/>
      <dgm:t>
        <a:bodyPr/>
        <a:lstStyle/>
        <a:p>
          <a:r>
            <a:rPr lang="cs-CZ" sz="2400" smtClean="0"/>
            <a:t>Několik,mnoho,všechen</a:t>
          </a:r>
          <a:endParaRPr lang="cs-CZ" sz="2400"/>
        </a:p>
      </dgm:t>
    </dgm:pt>
    <dgm:pt modelId="{AB2E5C0A-FDFE-4C19-AAFF-0B62DE8897D6}" type="parTrans" cxnId="{6281E97A-1762-47E2-B268-C869FCF175FB}">
      <dgm:prSet/>
      <dgm:spPr/>
      <dgm:t>
        <a:bodyPr/>
        <a:lstStyle/>
        <a:p>
          <a:endParaRPr lang="cs-CZ"/>
        </a:p>
      </dgm:t>
    </dgm:pt>
    <dgm:pt modelId="{CDD1AD62-9544-4ADF-AE55-0B5D76B36ED1}" type="sibTrans" cxnId="{6281E97A-1762-47E2-B268-C869FCF175FB}">
      <dgm:prSet/>
      <dgm:spPr/>
      <dgm:t>
        <a:bodyPr/>
        <a:lstStyle/>
        <a:p>
          <a:endParaRPr lang="cs-CZ"/>
        </a:p>
      </dgm:t>
    </dgm:pt>
    <dgm:pt modelId="{38E00B64-6BAF-4193-B70F-D48C26D06815}">
      <dgm:prSet custT="1"/>
      <dgm:spPr/>
      <dgm:t>
        <a:bodyPr/>
        <a:lstStyle/>
        <a:p>
          <a:r>
            <a:rPr lang="cs-CZ" sz="2400" smtClean="0"/>
            <a:t>Jednou,pětkrát,trojnásobný</a:t>
          </a:r>
          <a:endParaRPr lang="cs-CZ" sz="2400"/>
        </a:p>
      </dgm:t>
    </dgm:pt>
    <dgm:pt modelId="{0E8650E5-66A4-48C6-A951-8AF9C9E7C85A}" type="parTrans" cxnId="{7DDA74D8-D4D7-4B71-84C6-61BCD8AA7A2F}">
      <dgm:prSet/>
      <dgm:spPr/>
      <dgm:t>
        <a:bodyPr/>
        <a:lstStyle/>
        <a:p>
          <a:endParaRPr lang="cs-CZ"/>
        </a:p>
      </dgm:t>
    </dgm:pt>
    <dgm:pt modelId="{85B9F0AE-F19E-427A-805B-EBDFC118F025}" type="sibTrans" cxnId="{7DDA74D8-D4D7-4B71-84C6-61BCD8AA7A2F}">
      <dgm:prSet/>
      <dgm:spPr/>
      <dgm:t>
        <a:bodyPr/>
        <a:lstStyle/>
        <a:p>
          <a:endParaRPr lang="cs-CZ"/>
        </a:p>
      </dgm:t>
    </dgm:pt>
    <dgm:pt modelId="{A1E0A4B8-F89F-439D-9D0D-2DCE6DBABA47}">
      <dgm:prSet custT="1"/>
      <dgm:spPr/>
      <dgm:t>
        <a:bodyPr/>
        <a:lstStyle/>
        <a:p>
          <a:r>
            <a:rPr lang="cs-CZ" sz="2400" smtClean="0"/>
            <a:t>Několikrát,mnohonásobný</a:t>
          </a:r>
          <a:endParaRPr lang="cs-CZ" sz="2400"/>
        </a:p>
      </dgm:t>
    </dgm:pt>
    <dgm:pt modelId="{428C58B6-1989-4632-BD48-DE43282A7D23}" type="parTrans" cxnId="{F7C764D3-991C-4D78-8A56-5F56A2F6B54C}">
      <dgm:prSet/>
      <dgm:spPr/>
      <dgm:t>
        <a:bodyPr/>
        <a:lstStyle/>
        <a:p>
          <a:endParaRPr lang="cs-CZ"/>
        </a:p>
      </dgm:t>
    </dgm:pt>
    <dgm:pt modelId="{FC4770E3-9B5B-4BD9-A9AD-0A7E9B592774}" type="sibTrans" cxnId="{F7C764D3-991C-4D78-8A56-5F56A2F6B54C}">
      <dgm:prSet/>
      <dgm:spPr/>
      <dgm:t>
        <a:bodyPr/>
        <a:lstStyle/>
        <a:p>
          <a:endParaRPr lang="cs-CZ"/>
        </a:p>
      </dgm:t>
    </dgm:pt>
    <dgm:pt modelId="{534F8B46-BB29-428E-85DC-CD74598664F1}" type="pres">
      <dgm:prSet presAssocID="{B0EAF437-916B-47EE-8BEB-71AA4B981958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F74B96CE-15D2-43E9-8BBD-A0C1215DF3CE}" type="pres">
      <dgm:prSet presAssocID="{88303CE1-1458-44D4-98FD-1EDEDDCC1AC7}" presName="linNode" presStyleCnt="0"/>
      <dgm:spPr/>
    </dgm:pt>
    <dgm:pt modelId="{34C45E39-39CB-45B8-94A4-BEA3338E4AAB}" type="pres">
      <dgm:prSet presAssocID="{88303CE1-1458-44D4-98FD-1EDEDDCC1AC7}" presName="parentShp" presStyleLbl="node1" presStyleIdx="0" presStyleCnt="4" custLinFactNeighborX="647" custLinFactNeighborY="12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F732CC-CE61-4DB0-AD9A-06C0C7E43892}" type="pres">
      <dgm:prSet presAssocID="{88303CE1-1458-44D4-98FD-1EDEDDCC1AC7}" presName="childShp" presStyleLbl="bgAccFollowNode1" presStyleIdx="0" presStyleCnt="4" custLinFactNeighborX="3949" custLinFactNeighborY="-62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C138D1-61F4-4ABA-956B-884D013FA2BC}" type="pres">
      <dgm:prSet presAssocID="{D00BF80C-B492-4497-8AC7-D6CDB7BF2273}" presName="spacing" presStyleCnt="0"/>
      <dgm:spPr/>
    </dgm:pt>
    <dgm:pt modelId="{148FAF9F-9D3F-4F25-BE9D-6C4D743E6032}" type="pres">
      <dgm:prSet presAssocID="{F47456F5-D64A-4694-982E-D9975C4B6523}" presName="linNode" presStyleCnt="0"/>
      <dgm:spPr/>
    </dgm:pt>
    <dgm:pt modelId="{8E4C3D6F-B3E4-4A83-9CB3-7214F1F86ABE}" type="pres">
      <dgm:prSet presAssocID="{F47456F5-D64A-4694-982E-D9975C4B6523}" presName="parent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AB2ACE-455A-4A78-8D34-E22B2B214089}" type="pres">
      <dgm:prSet presAssocID="{F47456F5-D64A-4694-982E-D9975C4B6523}" presName="childShp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237027-47E4-4D61-81AB-BDBA0022BF42}" type="pres">
      <dgm:prSet presAssocID="{F834FDB9-4802-45D1-8FA6-614C661829EB}" presName="spacing" presStyleCnt="0"/>
      <dgm:spPr/>
    </dgm:pt>
    <dgm:pt modelId="{D5976551-E532-4615-BF46-4E1D89F25B14}" type="pres">
      <dgm:prSet presAssocID="{07650BA8-68A3-4B99-8154-605AEA38DBF6}" presName="linNode" presStyleCnt="0"/>
      <dgm:spPr/>
    </dgm:pt>
    <dgm:pt modelId="{62FB28C4-5761-430A-B909-72B91AF964A2}" type="pres">
      <dgm:prSet presAssocID="{07650BA8-68A3-4B99-8154-605AEA38DBF6}" presName="parent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5609D2-E305-4BB6-B8A9-9D1EA2B18C78}" type="pres">
      <dgm:prSet presAssocID="{07650BA8-68A3-4B99-8154-605AEA38DBF6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0FAAD6-FA5B-4877-B0EB-609DE7B89733}" type="pres">
      <dgm:prSet presAssocID="{5C86D963-DCCC-45FA-B5DF-6D24E737769B}" presName="spacing" presStyleCnt="0"/>
      <dgm:spPr/>
    </dgm:pt>
    <dgm:pt modelId="{8A79FAD4-6DF0-494B-8ED0-7336E088ED1A}" type="pres">
      <dgm:prSet presAssocID="{2EA679E7-1E9A-460F-B312-20744B1B02DE}" presName="linNode" presStyleCnt="0"/>
      <dgm:spPr/>
    </dgm:pt>
    <dgm:pt modelId="{8C9270FC-30A5-4D2A-96CF-BEAFD23F68E4}" type="pres">
      <dgm:prSet presAssocID="{2EA679E7-1E9A-460F-B312-20744B1B02DE}" presName="parent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8B1BB5-6099-4350-9264-96D9E70DF1B2}" type="pres">
      <dgm:prSet presAssocID="{2EA679E7-1E9A-460F-B312-20744B1B02DE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C690CD-C248-4B9D-B421-C5CBEEBF5127}" srcId="{B0EAF437-916B-47EE-8BEB-71AA4B981958}" destId="{88303CE1-1458-44D4-98FD-1EDEDDCC1AC7}" srcOrd="0" destOrd="0" parTransId="{2B94C547-BC87-403E-BFA5-A7A7E0913AB1}" sibTransId="{D00BF80C-B492-4497-8AC7-D6CDB7BF2273}"/>
    <dgm:cxn modelId="{21715DD8-CC23-4C06-B86A-D2366BFF74A5}" srcId="{F47456F5-D64A-4694-982E-D9975C4B6523}" destId="{0FDF07A9-D188-4660-9D53-232387E00EDE}" srcOrd="1" destOrd="0" parTransId="{7BC78CFA-8A1A-4D1C-88BA-B2A59722CC5F}" sibTransId="{373D2C0A-9E34-4E54-90B2-016592DB6BA4}"/>
    <dgm:cxn modelId="{DCF11E2A-612F-4AFE-8C06-9976B50FB36B}" type="presOf" srcId="{50FFF8AB-0040-4A2E-9816-466E5A7A4B01}" destId="{EB5609D2-E305-4BB6-B8A9-9D1EA2B18C78}" srcOrd="0" destOrd="0" presId="urn:microsoft.com/office/officeart/2005/8/layout/vList6"/>
    <dgm:cxn modelId="{910C7818-F623-4CE6-802C-95834805D772}" type="presOf" srcId="{88303CE1-1458-44D4-98FD-1EDEDDCC1AC7}" destId="{34C45E39-39CB-45B8-94A4-BEA3338E4AAB}" srcOrd="0" destOrd="0" presId="urn:microsoft.com/office/officeart/2005/8/layout/vList6"/>
    <dgm:cxn modelId="{61D0679C-4E02-42E2-98AC-622FD10619E3}" type="presOf" srcId="{B6CDE3A9-4220-4F7E-9ABF-F3FCFEDBB3C9}" destId="{CBAB2ACE-455A-4A78-8D34-E22B2B214089}" srcOrd="0" destOrd="0" presId="urn:microsoft.com/office/officeart/2005/8/layout/vList6"/>
    <dgm:cxn modelId="{88B1D9B3-F7D4-4659-8916-FCA9224FDA03}" srcId="{B0EAF437-916B-47EE-8BEB-71AA4B981958}" destId="{F47456F5-D64A-4694-982E-D9975C4B6523}" srcOrd="1" destOrd="0" parTransId="{F900DF25-96EB-4E6C-8C39-375DE8FA3EEC}" sibTransId="{F834FDB9-4802-45D1-8FA6-614C661829EB}"/>
    <dgm:cxn modelId="{F2890DDF-66E5-4D69-86C6-9A388745286D}" type="presOf" srcId="{07650BA8-68A3-4B99-8154-605AEA38DBF6}" destId="{62FB28C4-5761-430A-B909-72B91AF964A2}" srcOrd="0" destOrd="0" presId="urn:microsoft.com/office/officeart/2005/8/layout/vList6"/>
    <dgm:cxn modelId="{91DE64E4-9863-4639-B8DD-9C4DB140AC10}" srcId="{B0EAF437-916B-47EE-8BEB-71AA4B981958}" destId="{2EA679E7-1E9A-460F-B312-20744B1B02DE}" srcOrd="3" destOrd="0" parTransId="{A83082C5-9D14-489B-BFA1-33191BEF87F2}" sibTransId="{D6A1101C-67FF-46C6-AC50-9600E8F79E05}"/>
    <dgm:cxn modelId="{A580DC12-4088-4F69-BE55-B5072379FD06}" type="presOf" srcId="{581BA5E9-BC75-4FA4-B455-3A3C1B2FDF0B}" destId="{C8F732CC-CE61-4DB0-AD9A-06C0C7E43892}" srcOrd="0" destOrd="1" presId="urn:microsoft.com/office/officeart/2005/8/layout/vList6"/>
    <dgm:cxn modelId="{90FD8D36-4930-4F4C-8E88-68E89EADCAFF}" type="presOf" srcId="{250180DC-56D3-46D8-A53C-444049355CE8}" destId="{C8F732CC-CE61-4DB0-AD9A-06C0C7E43892}" srcOrd="0" destOrd="0" presId="urn:microsoft.com/office/officeart/2005/8/layout/vList6"/>
    <dgm:cxn modelId="{10A128E5-B2EE-4A0C-96D2-5D919F378BE4}" type="presOf" srcId="{38E00B64-6BAF-4193-B70F-D48C26D06815}" destId="{718B1BB5-6099-4350-9264-96D9E70DF1B2}" srcOrd="0" destOrd="0" presId="urn:microsoft.com/office/officeart/2005/8/layout/vList6"/>
    <dgm:cxn modelId="{FFBFA525-5DD4-4C71-A49B-616CC0DE9D4D}" srcId="{B0EAF437-916B-47EE-8BEB-71AA4B981958}" destId="{07650BA8-68A3-4B99-8154-605AEA38DBF6}" srcOrd="2" destOrd="0" parTransId="{0D5BD3DA-B802-410F-AD4E-7759DD8BE706}" sibTransId="{5C86D963-DCCC-45FA-B5DF-6D24E737769B}"/>
    <dgm:cxn modelId="{FC5DF42F-2667-4A93-9835-07A53E036040}" srcId="{07650BA8-68A3-4B99-8154-605AEA38DBF6}" destId="{50FFF8AB-0040-4A2E-9816-466E5A7A4B01}" srcOrd="0" destOrd="0" parTransId="{0AB75842-C317-4438-81DA-C209480031E4}" sibTransId="{E56E316A-59D9-4133-8179-AD3523C830F0}"/>
    <dgm:cxn modelId="{61A58716-DC3E-4CFA-AEF1-6F5B98D89B06}" type="presOf" srcId="{2EA679E7-1E9A-460F-B312-20744B1B02DE}" destId="{8C9270FC-30A5-4D2A-96CF-BEAFD23F68E4}" srcOrd="0" destOrd="0" presId="urn:microsoft.com/office/officeart/2005/8/layout/vList6"/>
    <dgm:cxn modelId="{525E1152-A8BF-49B5-9EDE-3F05AD9B1B8A}" type="presOf" srcId="{B0EAF437-916B-47EE-8BEB-71AA4B981958}" destId="{534F8B46-BB29-428E-85DC-CD74598664F1}" srcOrd="0" destOrd="0" presId="urn:microsoft.com/office/officeart/2005/8/layout/vList6"/>
    <dgm:cxn modelId="{3347C370-B3B3-4EC6-9680-CB0B8254A654}" srcId="{F47456F5-D64A-4694-982E-D9975C4B6523}" destId="{B6CDE3A9-4220-4F7E-9ABF-F3FCFEDBB3C9}" srcOrd="0" destOrd="0" parTransId="{CF2801E5-E546-44D5-80FE-05D51058C427}" sibTransId="{A2CC87FB-20D5-4485-9B1C-67F37E56256D}"/>
    <dgm:cxn modelId="{BEC2EE01-1D9E-4744-B9CD-73CF15954C61}" type="presOf" srcId="{A1E0A4B8-F89F-439D-9D0D-2DCE6DBABA47}" destId="{718B1BB5-6099-4350-9264-96D9E70DF1B2}" srcOrd="0" destOrd="1" presId="urn:microsoft.com/office/officeart/2005/8/layout/vList6"/>
    <dgm:cxn modelId="{7DDA74D8-D4D7-4B71-84C6-61BCD8AA7A2F}" srcId="{2EA679E7-1E9A-460F-B312-20744B1B02DE}" destId="{38E00B64-6BAF-4193-B70F-D48C26D06815}" srcOrd="0" destOrd="0" parTransId="{0E8650E5-66A4-48C6-A951-8AF9C9E7C85A}" sibTransId="{85B9F0AE-F19E-427A-805B-EBDFC118F025}"/>
    <dgm:cxn modelId="{90ED18EF-3C21-4C78-BA83-D3ED1F6D7A3A}" type="presOf" srcId="{0FDF07A9-D188-4660-9D53-232387E00EDE}" destId="{CBAB2ACE-455A-4A78-8D34-E22B2B214089}" srcOrd="0" destOrd="1" presId="urn:microsoft.com/office/officeart/2005/8/layout/vList6"/>
    <dgm:cxn modelId="{B91CBDBB-F341-4512-8934-29F28995A358}" srcId="{07650BA8-68A3-4B99-8154-605AEA38DBF6}" destId="{15A7C98B-AA0F-4C48-961E-4C0A6E8264CD}" srcOrd="1" destOrd="0" parTransId="{74022A91-E0F5-4A6D-B2BB-6662F744342B}" sibTransId="{F87F83D2-168F-4DF3-996B-896B44576BEF}"/>
    <dgm:cxn modelId="{A3686734-C9F6-4C8C-A388-507E4D7503AF}" type="presOf" srcId="{F47456F5-D64A-4694-982E-D9975C4B6523}" destId="{8E4C3D6F-B3E4-4A83-9CB3-7214F1F86ABE}" srcOrd="0" destOrd="0" presId="urn:microsoft.com/office/officeart/2005/8/layout/vList6"/>
    <dgm:cxn modelId="{6281E97A-1762-47E2-B268-C869FCF175FB}" srcId="{88303CE1-1458-44D4-98FD-1EDEDDCC1AC7}" destId="{581BA5E9-BC75-4FA4-B455-3A3C1B2FDF0B}" srcOrd="1" destOrd="0" parTransId="{AB2E5C0A-FDFE-4C19-AAFF-0B62DE8897D6}" sibTransId="{CDD1AD62-9544-4ADF-AE55-0B5D76B36ED1}"/>
    <dgm:cxn modelId="{BD9E2F6A-0ED3-4DF6-AA14-A80DFF909125}" srcId="{88303CE1-1458-44D4-98FD-1EDEDDCC1AC7}" destId="{250180DC-56D3-46D8-A53C-444049355CE8}" srcOrd="0" destOrd="0" parTransId="{FE2BD3C3-CEF5-4DB3-BA33-2809FC6A2680}" sibTransId="{986041EB-38B1-412E-8C20-A289F21CB143}"/>
    <dgm:cxn modelId="{F7C764D3-991C-4D78-8A56-5F56A2F6B54C}" srcId="{2EA679E7-1E9A-460F-B312-20744B1B02DE}" destId="{A1E0A4B8-F89F-439D-9D0D-2DCE6DBABA47}" srcOrd="1" destOrd="0" parTransId="{428C58B6-1989-4632-BD48-DE43282A7D23}" sibTransId="{FC4770E3-9B5B-4BD9-A9AD-0A7E9B592774}"/>
    <dgm:cxn modelId="{E9E6B080-22B0-4DDD-B3B2-D97C52742B2C}" type="presOf" srcId="{15A7C98B-AA0F-4C48-961E-4C0A6E8264CD}" destId="{EB5609D2-E305-4BB6-B8A9-9D1EA2B18C78}" srcOrd="0" destOrd="1" presId="urn:microsoft.com/office/officeart/2005/8/layout/vList6"/>
    <dgm:cxn modelId="{15A56C99-ED50-4B8C-BDE3-0E70F7E4939C}" type="presParOf" srcId="{534F8B46-BB29-428E-85DC-CD74598664F1}" destId="{F74B96CE-15D2-43E9-8BBD-A0C1215DF3CE}" srcOrd="0" destOrd="0" presId="urn:microsoft.com/office/officeart/2005/8/layout/vList6"/>
    <dgm:cxn modelId="{3A613801-01EA-4905-AF41-ECBB376E54F5}" type="presParOf" srcId="{F74B96CE-15D2-43E9-8BBD-A0C1215DF3CE}" destId="{34C45E39-39CB-45B8-94A4-BEA3338E4AAB}" srcOrd="0" destOrd="0" presId="urn:microsoft.com/office/officeart/2005/8/layout/vList6"/>
    <dgm:cxn modelId="{0037C300-12B0-44B4-A63D-04C829EF41DF}" type="presParOf" srcId="{F74B96CE-15D2-43E9-8BBD-A0C1215DF3CE}" destId="{C8F732CC-CE61-4DB0-AD9A-06C0C7E43892}" srcOrd="1" destOrd="0" presId="urn:microsoft.com/office/officeart/2005/8/layout/vList6"/>
    <dgm:cxn modelId="{0465575A-979F-4036-AA48-FB4831089946}" type="presParOf" srcId="{534F8B46-BB29-428E-85DC-CD74598664F1}" destId="{EFC138D1-61F4-4ABA-956B-884D013FA2BC}" srcOrd="1" destOrd="0" presId="urn:microsoft.com/office/officeart/2005/8/layout/vList6"/>
    <dgm:cxn modelId="{3FC54FE9-7587-4165-9179-C8C5E2AB13D3}" type="presParOf" srcId="{534F8B46-BB29-428E-85DC-CD74598664F1}" destId="{148FAF9F-9D3F-4F25-BE9D-6C4D743E6032}" srcOrd="2" destOrd="0" presId="urn:microsoft.com/office/officeart/2005/8/layout/vList6"/>
    <dgm:cxn modelId="{422E6D58-6377-4580-B202-AC6E27206600}" type="presParOf" srcId="{148FAF9F-9D3F-4F25-BE9D-6C4D743E6032}" destId="{8E4C3D6F-B3E4-4A83-9CB3-7214F1F86ABE}" srcOrd="0" destOrd="0" presId="urn:microsoft.com/office/officeart/2005/8/layout/vList6"/>
    <dgm:cxn modelId="{AAE6FA61-22DE-4239-95F2-31F882045BC3}" type="presParOf" srcId="{148FAF9F-9D3F-4F25-BE9D-6C4D743E6032}" destId="{CBAB2ACE-455A-4A78-8D34-E22B2B214089}" srcOrd="1" destOrd="0" presId="urn:microsoft.com/office/officeart/2005/8/layout/vList6"/>
    <dgm:cxn modelId="{E7E4287E-4398-48E5-AF13-CC7ED80821EC}" type="presParOf" srcId="{534F8B46-BB29-428E-85DC-CD74598664F1}" destId="{B1237027-47E4-4D61-81AB-BDBA0022BF42}" srcOrd="3" destOrd="0" presId="urn:microsoft.com/office/officeart/2005/8/layout/vList6"/>
    <dgm:cxn modelId="{0D111BA9-33F8-4FB9-A465-A540E2DA8E12}" type="presParOf" srcId="{534F8B46-BB29-428E-85DC-CD74598664F1}" destId="{D5976551-E532-4615-BF46-4E1D89F25B14}" srcOrd="4" destOrd="0" presId="urn:microsoft.com/office/officeart/2005/8/layout/vList6"/>
    <dgm:cxn modelId="{0C83094B-A2B7-4E52-A06C-F2B7F45988BF}" type="presParOf" srcId="{D5976551-E532-4615-BF46-4E1D89F25B14}" destId="{62FB28C4-5761-430A-B909-72B91AF964A2}" srcOrd="0" destOrd="0" presId="urn:microsoft.com/office/officeart/2005/8/layout/vList6"/>
    <dgm:cxn modelId="{EA7659C0-BBB3-44BF-8100-7D8C49845B0F}" type="presParOf" srcId="{D5976551-E532-4615-BF46-4E1D89F25B14}" destId="{EB5609D2-E305-4BB6-B8A9-9D1EA2B18C78}" srcOrd="1" destOrd="0" presId="urn:microsoft.com/office/officeart/2005/8/layout/vList6"/>
    <dgm:cxn modelId="{2529FC6A-13F7-4553-930F-836DB1051FF2}" type="presParOf" srcId="{534F8B46-BB29-428E-85DC-CD74598664F1}" destId="{490FAAD6-FA5B-4877-B0EB-609DE7B89733}" srcOrd="5" destOrd="0" presId="urn:microsoft.com/office/officeart/2005/8/layout/vList6"/>
    <dgm:cxn modelId="{E22A15EF-B244-48F3-8863-AA461892AB97}" type="presParOf" srcId="{534F8B46-BB29-428E-85DC-CD74598664F1}" destId="{8A79FAD4-6DF0-494B-8ED0-7336E088ED1A}" srcOrd="6" destOrd="0" presId="urn:microsoft.com/office/officeart/2005/8/layout/vList6"/>
    <dgm:cxn modelId="{B92E8A79-14DB-46C3-9E7A-7009EC46B135}" type="presParOf" srcId="{8A79FAD4-6DF0-494B-8ED0-7336E088ED1A}" destId="{8C9270FC-30A5-4D2A-96CF-BEAFD23F68E4}" srcOrd="0" destOrd="0" presId="urn:microsoft.com/office/officeart/2005/8/layout/vList6"/>
    <dgm:cxn modelId="{CE99E553-F102-4C20-901F-FF91B79530B1}" type="presParOf" srcId="{8A79FAD4-6DF0-494B-8ED0-7336E088ED1A}" destId="{718B1BB5-6099-4350-9264-96D9E70DF1B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VY_32_INOVACE_20_Číslovky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Téma:Číslovky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256F11-565B-4F5B-8F7F-2846E6BA348C}">
      <dsp:nvSpPr>
        <dsp:cNvPr id="0" name=""/>
        <dsp:cNvSpPr/>
      </dsp:nvSpPr>
      <dsp:spPr>
        <a:xfrm>
          <a:off x="2720" y="388336"/>
          <a:ext cx="3457143" cy="1752004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smtClean="0"/>
            <a:t>Určité</a:t>
          </a:r>
          <a:endParaRPr lang="cs-CZ" sz="3500" kern="1200"/>
        </a:p>
      </dsp:txBody>
      <dsp:txXfrm>
        <a:off x="878722" y="388336"/>
        <a:ext cx="1705139" cy="1752004"/>
      </dsp:txXfrm>
    </dsp:sp>
    <dsp:sp modelId="{7BA21706-8C86-4250-9997-80A6ED25E055}">
      <dsp:nvSpPr>
        <dsp:cNvPr id="0" name=""/>
        <dsp:cNvSpPr/>
      </dsp:nvSpPr>
      <dsp:spPr>
        <a:xfrm>
          <a:off x="2890461" y="537256"/>
          <a:ext cx="5336417" cy="1454163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Vyjadřují přesný počet ,pořadí.</a:t>
          </a:r>
        </a:p>
      </dsp:txBody>
      <dsp:txXfrm>
        <a:off x="3617543" y="537256"/>
        <a:ext cx="3882254" cy="1454163"/>
      </dsp:txXfrm>
    </dsp:sp>
    <dsp:sp modelId="{9AF443E9-91E4-4A3E-BBFF-CF98690BE674}">
      <dsp:nvSpPr>
        <dsp:cNvPr id="0" name=""/>
        <dsp:cNvSpPr/>
      </dsp:nvSpPr>
      <dsp:spPr>
        <a:xfrm>
          <a:off x="2720" y="2385621"/>
          <a:ext cx="3412116" cy="1752004"/>
        </a:xfrm>
        <a:prstGeom prst="chevron">
          <a:avLst/>
        </a:prstGeom>
        <a:solidFill>
          <a:schemeClr val="accent4">
            <a:hueOff val="-4577280"/>
            <a:satOff val="-7851"/>
            <a:lumOff val="-5686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22225" rIns="0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smtClean="0"/>
            <a:t>Neurčité</a:t>
          </a:r>
          <a:endParaRPr lang="cs-CZ" sz="3500" kern="1200"/>
        </a:p>
      </dsp:txBody>
      <dsp:txXfrm>
        <a:off x="878722" y="2385621"/>
        <a:ext cx="1660112" cy="1752004"/>
      </dsp:txXfrm>
    </dsp:sp>
    <dsp:sp modelId="{9C76D6F3-1176-47EE-9991-4D6A6EFA0D7A}">
      <dsp:nvSpPr>
        <dsp:cNvPr id="0" name=""/>
        <dsp:cNvSpPr/>
      </dsp:nvSpPr>
      <dsp:spPr>
        <a:xfrm>
          <a:off x="2845435" y="2534542"/>
          <a:ext cx="5311951" cy="1454163"/>
        </a:xfrm>
        <a:prstGeom prst="chevron">
          <a:avLst/>
        </a:prstGeom>
        <a:solidFill>
          <a:schemeClr val="accent4">
            <a:tint val="40000"/>
            <a:alpha val="90000"/>
            <a:hueOff val="-4882011"/>
            <a:satOff val="-8270"/>
            <a:lumOff val="-1585"/>
            <a:alphaOff val="0"/>
          </a:schemeClr>
        </a:solidFill>
        <a:ln w="30000" cap="flat" cmpd="sng" algn="ctr">
          <a:solidFill>
            <a:schemeClr val="accent4">
              <a:tint val="40000"/>
              <a:alpha val="90000"/>
              <a:hueOff val="-4882011"/>
              <a:satOff val="-8270"/>
              <a:lumOff val="-15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70" tIns="26035" rIns="0" bIns="2603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Vyjadřují neurčitý počet ,pořadí.</a:t>
          </a:r>
          <a:endParaRPr lang="cs-CZ" sz="4100" kern="1200"/>
        </a:p>
      </dsp:txBody>
      <dsp:txXfrm>
        <a:off x="3572517" y="2534542"/>
        <a:ext cx="3857788" cy="14541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F732CC-CE61-4DB0-AD9A-06C0C7E43892}">
      <dsp:nvSpPr>
        <dsp:cNvPr id="0" name=""/>
        <dsp:cNvSpPr/>
      </dsp:nvSpPr>
      <dsp:spPr>
        <a:xfrm>
          <a:off x="3047999" y="0"/>
          <a:ext cx="4572000" cy="11752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Jeden,dva,tři,sto,milión</a:t>
          </a:r>
          <a:endParaRPr lang="cs-CZ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Několik,mnoho,všechen</a:t>
          </a:r>
          <a:endParaRPr lang="cs-CZ" sz="2400" kern="1200"/>
        </a:p>
      </dsp:txBody>
      <dsp:txXfrm>
        <a:off x="3047999" y="146900"/>
        <a:ext cx="4131299" cy="881403"/>
      </dsp:txXfrm>
    </dsp:sp>
    <dsp:sp modelId="{34C45E39-39CB-45B8-94A4-BEA3338E4AAB}">
      <dsp:nvSpPr>
        <dsp:cNvPr id="0" name=""/>
        <dsp:cNvSpPr/>
      </dsp:nvSpPr>
      <dsp:spPr>
        <a:xfrm>
          <a:off x="29580" y="15771"/>
          <a:ext cx="3048000" cy="117520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1.Základní</a:t>
          </a:r>
          <a:endParaRPr lang="cs-CZ" sz="3000" kern="1200"/>
        </a:p>
      </dsp:txBody>
      <dsp:txXfrm>
        <a:off x="86949" y="73140"/>
        <a:ext cx="2933262" cy="1060465"/>
      </dsp:txXfrm>
    </dsp:sp>
    <dsp:sp modelId="{CBAB2ACE-455A-4A78-8D34-E22B2B214089}">
      <dsp:nvSpPr>
        <dsp:cNvPr id="0" name=""/>
        <dsp:cNvSpPr/>
      </dsp:nvSpPr>
      <dsp:spPr>
        <a:xfrm>
          <a:off x="3047999" y="1294204"/>
          <a:ext cx="4572000" cy="11752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6065678"/>
            <a:satOff val="-11693"/>
            <a:lumOff val="460"/>
            <a:alphaOff val="0"/>
          </a:schemeClr>
        </a:solidFill>
        <a:ln w="30000" cap="flat" cmpd="sng" algn="ctr">
          <a:solidFill>
            <a:schemeClr val="accent3">
              <a:tint val="40000"/>
              <a:alpha val="90000"/>
              <a:hueOff val="6065678"/>
              <a:satOff val="-11693"/>
              <a:lumOff val="4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První,páté,desátá,stý</a:t>
          </a:r>
          <a:r>
            <a:rPr lang="cs-CZ" sz="2400" kern="1200" dirty="0" smtClean="0"/>
            <a:t>, </a:t>
          </a:r>
          <a:r>
            <a:rPr lang="cs-CZ" sz="2400" kern="1200" dirty="0" smtClean="0"/>
            <a:t>první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Několikáté,tolikátý,kolikátá</a:t>
          </a:r>
          <a:endParaRPr lang="cs-CZ" sz="2400" kern="1200"/>
        </a:p>
      </dsp:txBody>
      <dsp:txXfrm>
        <a:off x="3047999" y="1441104"/>
        <a:ext cx="4131299" cy="881403"/>
      </dsp:txXfrm>
    </dsp:sp>
    <dsp:sp modelId="{8E4C3D6F-B3E4-4A83-9CB3-7214F1F86ABE}">
      <dsp:nvSpPr>
        <dsp:cNvPr id="0" name=""/>
        <dsp:cNvSpPr/>
      </dsp:nvSpPr>
      <dsp:spPr>
        <a:xfrm>
          <a:off x="0" y="1294204"/>
          <a:ext cx="3048000" cy="1175203"/>
        </a:xfrm>
        <a:prstGeom prst="roundRect">
          <a:avLst/>
        </a:prstGeom>
        <a:solidFill>
          <a:schemeClr val="accent3">
            <a:hueOff val="5865114"/>
            <a:satOff val="-13363"/>
            <a:lumOff val="536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2.Řadové</a:t>
          </a:r>
          <a:endParaRPr lang="cs-CZ" sz="3000" kern="1200"/>
        </a:p>
      </dsp:txBody>
      <dsp:txXfrm>
        <a:off x="57369" y="1351573"/>
        <a:ext cx="2933262" cy="1060465"/>
      </dsp:txXfrm>
    </dsp:sp>
    <dsp:sp modelId="{EB5609D2-E305-4BB6-B8A9-9D1EA2B18C78}">
      <dsp:nvSpPr>
        <dsp:cNvPr id="0" name=""/>
        <dsp:cNvSpPr/>
      </dsp:nvSpPr>
      <dsp:spPr>
        <a:xfrm>
          <a:off x="3047999" y="2586928"/>
          <a:ext cx="4572000" cy="11752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2131356"/>
            <a:satOff val="-23385"/>
            <a:lumOff val="921"/>
            <a:alphaOff val="0"/>
          </a:schemeClr>
        </a:solidFill>
        <a:ln w="30000" cap="flat" cmpd="sng" algn="ctr">
          <a:solidFill>
            <a:schemeClr val="accent3">
              <a:tint val="40000"/>
              <a:alpha val="90000"/>
              <a:hueOff val="12131356"/>
              <a:satOff val="-23385"/>
              <a:lumOff val="9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Dvojí,troje,patery,devatery</a:t>
          </a:r>
          <a:endParaRPr lang="cs-CZ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Několikery,kolikerý</a:t>
          </a:r>
          <a:endParaRPr lang="cs-CZ" sz="2400" kern="1200"/>
        </a:p>
      </dsp:txBody>
      <dsp:txXfrm>
        <a:off x="3047999" y="2733828"/>
        <a:ext cx="4131299" cy="881403"/>
      </dsp:txXfrm>
    </dsp:sp>
    <dsp:sp modelId="{62FB28C4-5761-430A-B909-72B91AF964A2}">
      <dsp:nvSpPr>
        <dsp:cNvPr id="0" name=""/>
        <dsp:cNvSpPr/>
      </dsp:nvSpPr>
      <dsp:spPr>
        <a:xfrm>
          <a:off x="0" y="2586928"/>
          <a:ext cx="3048000" cy="1175203"/>
        </a:xfrm>
        <a:prstGeom prst="roundRect">
          <a:avLst/>
        </a:prstGeom>
        <a:solidFill>
          <a:schemeClr val="accent3">
            <a:hueOff val="11730227"/>
            <a:satOff val="-26725"/>
            <a:lumOff val="1072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3.Druhové</a:t>
          </a:r>
          <a:endParaRPr lang="cs-CZ" sz="3000" kern="1200"/>
        </a:p>
      </dsp:txBody>
      <dsp:txXfrm>
        <a:off x="57369" y="2644297"/>
        <a:ext cx="2933262" cy="1060465"/>
      </dsp:txXfrm>
    </dsp:sp>
    <dsp:sp modelId="{718B1BB5-6099-4350-9264-96D9E70DF1B2}">
      <dsp:nvSpPr>
        <dsp:cNvPr id="0" name=""/>
        <dsp:cNvSpPr/>
      </dsp:nvSpPr>
      <dsp:spPr>
        <a:xfrm>
          <a:off x="3047999" y="3879651"/>
          <a:ext cx="4572000" cy="11752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18197034"/>
            <a:satOff val="-35078"/>
            <a:lumOff val="1381"/>
            <a:alphaOff val="0"/>
          </a:schemeClr>
        </a:solidFill>
        <a:ln w="30000" cap="flat" cmpd="sng" algn="ctr">
          <a:solidFill>
            <a:schemeClr val="accent3">
              <a:tint val="40000"/>
              <a:alpha val="90000"/>
              <a:hueOff val="18197034"/>
              <a:satOff val="-35078"/>
              <a:lumOff val="13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Jednou,pětkrát,trojnásobný</a:t>
          </a:r>
          <a:endParaRPr lang="cs-CZ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smtClean="0"/>
            <a:t>Několikrát,mnohonásobný</a:t>
          </a:r>
          <a:endParaRPr lang="cs-CZ" sz="2400" kern="1200"/>
        </a:p>
      </dsp:txBody>
      <dsp:txXfrm>
        <a:off x="3047999" y="4026551"/>
        <a:ext cx="4131299" cy="881403"/>
      </dsp:txXfrm>
    </dsp:sp>
    <dsp:sp modelId="{8C9270FC-30A5-4D2A-96CF-BEAFD23F68E4}">
      <dsp:nvSpPr>
        <dsp:cNvPr id="0" name=""/>
        <dsp:cNvSpPr/>
      </dsp:nvSpPr>
      <dsp:spPr>
        <a:xfrm>
          <a:off x="0" y="3879651"/>
          <a:ext cx="3048000" cy="1175203"/>
        </a:xfrm>
        <a:prstGeom prst="roundRect">
          <a:avLst/>
        </a:prstGeom>
        <a:solidFill>
          <a:schemeClr val="accent3">
            <a:hueOff val="17595341"/>
            <a:satOff val="-40088"/>
            <a:lumOff val="1608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4.Několika-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násobné</a:t>
          </a:r>
          <a:endParaRPr lang="cs-CZ" sz="3000" kern="1200"/>
        </a:p>
      </dsp:txBody>
      <dsp:txXfrm>
        <a:off x="57369" y="3937020"/>
        <a:ext cx="2933262" cy="10604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0C5632-C816-496D-9207-A76A4075CD27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267F94-B0CD-4AF5-8B05-A35224CEB8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295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267F94-B0CD-4AF5-8B05-A35224CEB86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260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969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314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26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009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716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7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354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521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650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48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272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A6DF15-18F9-4641-B035-FE9A0399CD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DDBA2-B568-44F6-B970-FCAEE08974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276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754534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255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5.ročník</a:t>
            </a:r>
          </a:p>
          <a:p>
            <a:r>
              <a:rPr lang="cs-CZ" dirty="0" smtClean="0"/>
              <a:t>Obsahuje shrnutí a procvičení učiva </a:t>
            </a:r>
          </a:p>
          <a:p>
            <a:pPr marL="0" indent="0">
              <a:buNone/>
            </a:pPr>
            <a:r>
              <a:rPr lang="cs-CZ" dirty="0" smtClean="0"/>
              <a:t>    o druzích číslovek a všestranný jazykový</a:t>
            </a:r>
          </a:p>
          <a:p>
            <a:pPr marL="0" indent="0">
              <a:buNone/>
            </a:pPr>
            <a:r>
              <a:rPr lang="cs-CZ" dirty="0" smtClean="0"/>
              <a:t>    rozbor určený k samostatné práci</a:t>
            </a:r>
          </a:p>
          <a:p>
            <a:r>
              <a:rPr lang="cs-CZ" dirty="0" smtClean="0"/>
              <a:t>Pracujeme s interaktivní tabulí</a:t>
            </a:r>
          </a:p>
          <a:p>
            <a:r>
              <a:rPr lang="cs-CZ" dirty="0" smtClean="0"/>
              <a:t>Motivační text je na téma Pohyby Země</a:t>
            </a:r>
          </a:p>
          <a:p>
            <a:r>
              <a:rPr lang="cs-CZ" dirty="0" smtClean="0"/>
              <a:t>Inovace</a:t>
            </a:r>
            <a:r>
              <a:rPr lang="cs-CZ" dirty="0" smtClean="0"/>
              <a:t>: práce </a:t>
            </a:r>
            <a:r>
              <a:rPr lang="cs-CZ" dirty="0" smtClean="0"/>
              <a:t>s interaktivní tabulí žáky motivuje a usnadňuje jim aktivní osvojení učiva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054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</a:t>
            </a:r>
            <a:r>
              <a:rPr lang="cs-CZ" smtClean="0"/>
              <a:t>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mtClean="0"/>
              <a:t>Výklad: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Číslovky určité a neurčité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Druhy číslovek</a:t>
            </a:r>
          </a:p>
          <a:p>
            <a:r>
              <a:rPr lang="cs-CZ" smtClean="0"/>
              <a:t>Společná práce u tabule: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Přiřaď číslovku ke správnému druhu.</a:t>
            </a:r>
          </a:p>
          <a:p>
            <a:r>
              <a:rPr lang="cs-CZ" smtClean="0"/>
              <a:t>Motivační text-Pohyby Země: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Doplň text a urči druh číslovek.</a:t>
            </a:r>
          </a:p>
          <a:p>
            <a:r>
              <a:rPr lang="cs-CZ" smtClean="0"/>
              <a:t>Samostaná práce: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Jazykový rozbor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16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Číslovky</a:t>
            </a:r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409086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162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smtClean="0"/>
              <a:t>Druhy číslovek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/>
          <a:lstStyle/>
          <a:p>
            <a:r>
              <a:rPr lang="cs-CZ" smtClean="0"/>
              <a:t>Určité i neurčité číslovky dělíme na</a:t>
            </a:r>
            <a:endParaRPr lang="cs-CZ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086143485"/>
              </p:ext>
            </p:extLst>
          </p:nvPr>
        </p:nvGraphicFramePr>
        <p:xfrm>
          <a:off x="827584" y="1412776"/>
          <a:ext cx="7620000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1751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estiúhelník 3"/>
          <p:cNvSpPr/>
          <p:nvPr/>
        </p:nvSpPr>
        <p:spPr>
          <a:xfrm>
            <a:off x="500361" y="2877542"/>
            <a:ext cx="2530518" cy="2213372"/>
          </a:xfrm>
          <a:prstGeom prst="hexagon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FF0000"/>
                </a:solidFill>
              </a:rPr>
              <a:t>násobné</a:t>
            </a:r>
            <a:endParaRPr lang="cs-CZ" sz="2000">
              <a:solidFill>
                <a:srgbClr val="FF0000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2268938" y="260648"/>
            <a:ext cx="2530518" cy="2213372"/>
          </a:xfrm>
          <a:prstGeom prst="hexagon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FF0000"/>
                </a:solidFill>
              </a:rPr>
              <a:t>druhové</a:t>
            </a:r>
            <a:endParaRPr lang="cs-CZ" sz="2000">
              <a:solidFill>
                <a:srgbClr val="FF0000"/>
              </a:solidFill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3736876" y="4221088"/>
            <a:ext cx="2530518" cy="2213372"/>
          </a:xfrm>
          <a:prstGeom prst="hexagon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FF0000"/>
                </a:solidFill>
              </a:rPr>
              <a:t>řadové</a:t>
            </a:r>
            <a:endParaRPr lang="cs-CZ" sz="2000">
              <a:solidFill>
                <a:srgbClr val="FF0000"/>
              </a:solidFill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5580112" y="1369641"/>
            <a:ext cx="2530518" cy="2213372"/>
          </a:xfrm>
          <a:prstGeom prst="hexagon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>
                <a:solidFill>
                  <a:srgbClr val="FF0000"/>
                </a:solidFill>
              </a:rPr>
              <a:t>základní</a:t>
            </a:r>
            <a:endParaRPr lang="cs-CZ" sz="200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919864" y="1078310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málo</a:t>
            </a:r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899592" y="1628800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osmkrát</a:t>
            </a:r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-111707" y="2247727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dvoje</a:t>
            </a: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85056" y="6202090"/>
            <a:ext cx="133461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mnohokrát</a:t>
            </a:r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885727" y="6400800"/>
            <a:ext cx="1504339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trojnásobný</a:t>
            </a:r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644008" y="0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devátá</a:t>
            </a:r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919864" y="3588768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nula</a:t>
            </a:r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4187388" y="2648942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padesát</a:t>
            </a:r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498562" y="411560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tolik</a:t>
            </a:r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6473006" y="5977260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dvacatery</a:t>
            </a:r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7236296" y="5099174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sedmero</a:t>
            </a:r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3777999" y="3518495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několikátý</a:t>
            </a:r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1765620" y="5784974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několikero</a:t>
            </a:r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287524" y="5327774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několikrát</a:t>
            </a:r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002135" y="777280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druhým</a:t>
            </a:r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6516216" y="4437112"/>
            <a:ext cx="1224136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mnoho</a:t>
            </a:r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56802" y="119172"/>
            <a:ext cx="1354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Přiřaď.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308335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Pohyby Země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cs-CZ" smtClean="0"/>
              <a:t>Kolikrát se Země otočí kolem své osy,tolik dní se na Zemi vystřídá.Je jich ________.Za tu dobu se _______ změní roční období.Je to___března,___</a:t>
            </a:r>
          </a:p>
          <a:p>
            <a:pPr marL="0" indent="0" algn="just">
              <a:buNone/>
            </a:pPr>
            <a:r>
              <a:rPr lang="cs-CZ" smtClean="0"/>
              <a:t>________,_____________a____________.Víš,</a:t>
            </a:r>
          </a:p>
          <a:p>
            <a:pPr marL="0" indent="0" algn="just">
              <a:buNone/>
            </a:pPr>
            <a:r>
              <a:rPr lang="cs-CZ"/>
              <a:t>c</a:t>
            </a:r>
            <a:r>
              <a:rPr lang="cs-CZ" smtClean="0"/>
              <a:t>o způsobuje tuto změnu?</a:t>
            </a:r>
          </a:p>
          <a:p>
            <a:pPr marL="0" indent="0">
              <a:buNone/>
            </a:pPr>
            <a:endParaRPr lang="cs-CZ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70C0"/>
                </a:solidFill>
              </a:rPr>
              <a:t>Doplňte text.Vyhledejte číslovky </a:t>
            </a:r>
          </a:p>
          <a:p>
            <a:pPr marL="0" indent="0">
              <a:buNone/>
            </a:pPr>
            <a:r>
              <a:rPr lang="cs-CZ" smtClean="0">
                <a:solidFill>
                  <a:srgbClr val="0070C0"/>
                </a:solidFill>
              </a:rPr>
              <a:t>a určete jejich druh.</a:t>
            </a:r>
          </a:p>
        </p:txBody>
      </p:sp>
      <p:pic>
        <p:nvPicPr>
          <p:cNvPr id="1026" name="Picture 2" descr="C:\Users\Kolářová\AppData\Local\Microsoft\Windows\Temporary Internet Files\Content.IE5\2XL4XW1A\MC9004134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1764396" cy="228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80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548680"/>
            <a:ext cx="52565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7030A0"/>
                </a:solidFill>
              </a:rPr>
              <a:t>Kolikrát se Země otočí kolem své osy,tolik dní se na </a:t>
            </a:r>
            <a:r>
              <a:rPr lang="cs-CZ" sz="2400" smtClean="0">
                <a:solidFill>
                  <a:srgbClr val="7030A0"/>
                </a:solidFill>
              </a:rPr>
              <a:t>Zemi vystřídá.</a:t>
            </a:r>
          </a:p>
          <a:p>
            <a:r>
              <a:rPr lang="cs-CZ" sz="2400" smtClean="0">
                <a:solidFill>
                  <a:srgbClr val="7030A0"/>
                </a:solidFill>
              </a:rPr>
              <a:t>Je jich 365.Za </a:t>
            </a:r>
            <a:r>
              <a:rPr lang="cs-CZ" sz="2400">
                <a:solidFill>
                  <a:srgbClr val="7030A0"/>
                </a:solidFill>
              </a:rPr>
              <a:t>tu dobu se </a:t>
            </a:r>
            <a:r>
              <a:rPr lang="cs-CZ" sz="2400" smtClean="0">
                <a:solidFill>
                  <a:srgbClr val="7030A0"/>
                </a:solidFill>
              </a:rPr>
              <a:t>čtyřikrát </a:t>
            </a:r>
            <a:r>
              <a:rPr lang="cs-CZ" sz="2400">
                <a:solidFill>
                  <a:srgbClr val="7030A0"/>
                </a:solidFill>
              </a:rPr>
              <a:t>změní roční </a:t>
            </a:r>
            <a:r>
              <a:rPr lang="cs-CZ" sz="2400" smtClean="0">
                <a:solidFill>
                  <a:srgbClr val="7030A0"/>
                </a:solidFill>
              </a:rPr>
              <a:t>období.</a:t>
            </a:r>
            <a:endParaRPr lang="cs-CZ" sz="240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303829"/>
            <a:ext cx="698043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chemeClr val="accent4">
                    <a:lumMod val="50000"/>
                  </a:schemeClr>
                </a:solidFill>
              </a:rPr>
              <a:t>1.Napiš vzorec souvětí z textu.</a:t>
            </a:r>
          </a:p>
          <a:p>
            <a:r>
              <a:rPr lang="cs-CZ" sz="2400" smtClean="0"/>
              <a:t>2.Vypiš zájmena.</a:t>
            </a:r>
          </a:p>
          <a:p>
            <a:r>
              <a:rPr lang="cs-CZ" sz="2400" smtClean="0">
                <a:solidFill>
                  <a:schemeClr val="accent4">
                    <a:lumMod val="50000"/>
                  </a:schemeClr>
                </a:solidFill>
              </a:rPr>
              <a:t>3.Vyznač stavbu slov:</a:t>
            </a:r>
          </a:p>
          <a:p>
            <a:r>
              <a:rPr lang="cs-CZ" sz="240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b="1" smtClean="0">
                <a:solidFill>
                  <a:schemeClr val="accent4">
                    <a:lumMod val="50000"/>
                  </a:schemeClr>
                </a:solidFill>
              </a:rPr>
              <a:t>vystřídá</a:t>
            </a:r>
          </a:p>
          <a:p>
            <a:r>
              <a:rPr lang="cs-CZ" sz="2400" b="1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b="1" smtClean="0">
                <a:solidFill>
                  <a:schemeClr val="accent4">
                    <a:lumMod val="50000"/>
                  </a:schemeClr>
                </a:solidFill>
              </a:rPr>
              <a:t> změní</a:t>
            </a:r>
          </a:p>
          <a:p>
            <a:r>
              <a:rPr lang="cs-CZ" sz="2400" smtClean="0"/>
              <a:t>4.Urči mluvnické kategorie slov:</a:t>
            </a:r>
          </a:p>
          <a:p>
            <a:r>
              <a:rPr lang="cs-CZ" sz="2400"/>
              <a:t> </a:t>
            </a:r>
            <a:r>
              <a:rPr lang="cs-CZ" sz="2400" smtClean="0"/>
              <a:t> </a:t>
            </a:r>
            <a:r>
              <a:rPr lang="cs-CZ" sz="2400" b="1" smtClean="0"/>
              <a:t>osy-</a:t>
            </a:r>
          </a:p>
          <a:p>
            <a:r>
              <a:rPr lang="cs-CZ" sz="2400" b="1"/>
              <a:t> </a:t>
            </a:r>
            <a:r>
              <a:rPr lang="cs-CZ" sz="2400" b="1" smtClean="0"/>
              <a:t> otočí-</a:t>
            </a:r>
          </a:p>
          <a:p>
            <a:r>
              <a:rPr lang="cs-CZ" sz="2400" smtClean="0">
                <a:solidFill>
                  <a:schemeClr val="accent4">
                    <a:lumMod val="50000"/>
                  </a:schemeClr>
                </a:solidFill>
              </a:rPr>
              <a:t>5.Napiš slovo významem nadřazené slovu Země.</a:t>
            </a:r>
          </a:p>
          <a:p>
            <a:r>
              <a:rPr lang="cs-CZ" sz="240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smtClean="0">
                <a:solidFill>
                  <a:schemeClr val="accent4">
                    <a:lumMod val="50000"/>
                  </a:schemeClr>
                </a:solidFill>
              </a:rPr>
              <a:t> Uveď slova souřadná se slovem Země.</a:t>
            </a:r>
          </a:p>
          <a:p>
            <a:r>
              <a:rPr lang="cs-CZ" sz="2400" smtClean="0"/>
              <a:t>6.Vymýšlej slovní spojení s přídavnými jmény o Zemi.</a:t>
            </a:r>
          </a:p>
          <a:p>
            <a:r>
              <a:rPr lang="cs-CZ" sz="2400" smtClean="0"/>
              <a:t>/např.zázračná planeta,…/</a:t>
            </a:r>
            <a:endParaRPr lang="cs-CZ" sz="2400"/>
          </a:p>
        </p:txBody>
      </p:sp>
      <p:pic>
        <p:nvPicPr>
          <p:cNvPr id="2052" name="Picture 4" descr="C:\Users\Kolářová\AppData\Local\Microsoft\Windows\Temporary Internet Files\Content.IE5\DE4CGPLA\MC9004413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4906"/>
            <a:ext cx="2097207" cy="209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S7687CZ2\MC900434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640" y="2996952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987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37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149</TotalTime>
  <Words>307</Words>
  <Application>Microsoft Office PowerPoint</Application>
  <PresentationFormat>Předvádění na obrazovce (4:3)</PresentationFormat>
  <Paragraphs>92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LuckyTie</vt:lpstr>
      <vt:lpstr>1_Motiv systému Office</vt:lpstr>
      <vt:lpstr>Prezentace aplikace PowerPoint</vt:lpstr>
      <vt:lpstr>Anotace</vt:lpstr>
      <vt:lpstr>Obsah</vt:lpstr>
      <vt:lpstr>Číslovky</vt:lpstr>
      <vt:lpstr>Druhy číslovek</vt:lpstr>
      <vt:lpstr>Prezentace aplikace PowerPoint</vt:lpstr>
      <vt:lpstr>Pohyby Země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SOHO</cp:lastModifiedBy>
  <cp:revision>18</cp:revision>
  <dcterms:created xsi:type="dcterms:W3CDTF">2012-01-28T14:39:16Z</dcterms:created>
  <dcterms:modified xsi:type="dcterms:W3CDTF">2012-03-15T11:11:53Z</dcterms:modified>
</cp:coreProperties>
</file>