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3E7E8-7E5C-445E-BCAA-A078E77E39F3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0AD79-8035-466D-9486-3D535EE2D6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3E7E8-7E5C-445E-BCAA-A078E77E39F3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0AD79-8035-466D-9486-3D535EE2D6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3E7E8-7E5C-445E-BCAA-A078E77E39F3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0AD79-8035-466D-9486-3D535EE2D6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3E7E8-7E5C-445E-BCAA-A078E77E39F3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0AD79-8035-466D-9486-3D535EE2D6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3E7E8-7E5C-445E-BCAA-A078E77E39F3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0AD79-8035-466D-9486-3D535EE2D6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3E7E8-7E5C-445E-BCAA-A078E77E39F3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0AD79-8035-466D-9486-3D535EE2D6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3E7E8-7E5C-445E-BCAA-A078E77E39F3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0AD79-8035-466D-9486-3D535EE2D6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3E7E8-7E5C-445E-BCAA-A078E77E39F3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0AD79-8035-466D-9486-3D535EE2D6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3E7E8-7E5C-445E-BCAA-A078E77E39F3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0AD79-8035-466D-9486-3D535EE2D6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3E7E8-7E5C-445E-BCAA-A078E77E39F3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0AD79-8035-466D-9486-3D535EE2D6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3E7E8-7E5C-445E-BCAA-A078E77E39F3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0AD79-8035-466D-9486-3D535EE2D6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A3E7E8-7E5C-445E-BCAA-A078E77E39F3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F0AD79-8035-466D-9486-3D535EE2D60A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youtube.com/watch?v=GLACfxlmfT4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651092"/>
              </p:ext>
            </p:extLst>
          </p:nvPr>
        </p:nvGraphicFramePr>
        <p:xfrm>
          <a:off x="807939" y="1717087"/>
          <a:ext cx="7307685" cy="332274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346893"/>
                <a:gridCol w="4960792"/>
              </a:tblGrid>
              <a:tr h="205114"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Digitální učební materiál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0928"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6626"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6626"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488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Číslo projektu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CZ.1.07/1.5.00/34.0112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</a:tr>
              <a:tr h="1994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Název projektu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Moderní škola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</a:tr>
              <a:tr h="18232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Název školy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Střední hotelová škola, s.r.o., Floriánské nám. 350, Kladno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</a:tr>
              <a:tr h="1994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Předmět 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Anglický jazyk - konverzace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</a:tr>
              <a:tr h="1994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Tematický okruh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Jídelní lístek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</a:tr>
              <a:tr h="1994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Téma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           </a:t>
                      </a:r>
                      <a:r>
                        <a:rPr lang="cs-CZ" sz="900" dirty="0" smtClean="0">
                          <a:effectLst/>
                        </a:rPr>
                        <a:t>     At </a:t>
                      </a:r>
                      <a:r>
                        <a:rPr lang="cs-CZ" sz="900" dirty="0" err="1">
                          <a:effectLst/>
                        </a:rPr>
                        <a:t>the</a:t>
                      </a:r>
                      <a:r>
                        <a:rPr lang="cs-CZ" sz="900" dirty="0">
                          <a:effectLst/>
                        </a:rPr>
                        <a:t> restaurant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</a:tr>
              <a:tr h="18802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Ročník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2. 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</a:tr>
              <a:tr h="4387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Jméno autora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Mgr. Dalibor Bartoš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</a:tr>
              <a:tr h="13719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Datum tvorby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5. 1. 2013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</a:tr>
              <a:tr h="49835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Anotace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Student si procvičí základní konverzační fráze v restauraci a upevní si některé pojmy týkající se jídla. 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</a:tr>
            </a:tbl>
          </a:graphicData>
        </a:graphic>
      </p:graphicFrame>
      <p:pic>
        <p:nvPicPr>
          <p:cNvPr id="2050" name="Picture 2" descr="logo_sos_bi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76672"/>
            <a:ext cx="1112838" cy="1055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9" name="obrázek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157192"/>
            <a:ext cx="6145213" cy="150495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457200" y="17780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1848063" y="731473"/>
            <a:ext cx="4104456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Střední hotelová škola, s.r.o.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Floriánské</a:t>
            </a:r>
            <a:r>
              <a:rPr kumimoji="0" lang="cs-CZ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náměstí 350, 272 01 Kladno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3873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At</a:t>
            </a:r>
            <a:r>
              <a:rPr lang="cs-CZ" dirty="0" smtClean="0"/>
              <a:t> the restaurant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Questions</a:t>
            </a:r>
            <a:r>
              <a:rPr lang="cs-CZ" dirty="0" smtClean="0"/>
              <a:t> for the </a:t>
            </a:r>
            <a:r>
              <a:rPr lang="cs-CZ" dirty="0" err="1" smtClean="0"/>
              <a:t>waiter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Translate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Czech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English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Excuse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.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an </a:t>
            </a:r>
            <a:r>
              <a:rPr lang="cs-CZ" dirty="0" err="1" smtClean="0"/>
              <a:t>English</a:t>
            </a:r>
            <a:r>
              <a:rPr lang="cs-CZ" dirty="0" smtClean="0"/>
              <a:t> menu?</a:t>
            </a:r>
            <a:endParaRPr lang="en-US" dirty="0" smtClean="0"/>
          </a:p>
          <a:p>
            <a:r>
              <a:rPr lang="en-US" dirty="0" smtClean="0"/>
              <a:t>What does it taste like?</a:t>
            </a:r>
          </a:p>
          <a:p>
            <a:r>
              <a:rPr lang="en-US" dirty="0" smtClean="0"/>
              <a:t>What`s the soup of the day?</a:t>
            </a:r>
          </a:p>
          <a:p>
            <a:r>
              <a:rPr lang="en-US" dirty="0" smtClean="0"/>
              <a:t>Does it come with chips?</a:t>
            </a:r>
          </a:p>
          <a:p>
            <a:r>
              <a:rPr lang="en-US" dirty="0" smtClean="0"/>
              <a:t>Do you have anything for children?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/>
              <a:t>Czech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Promiňte, máte jídelní lístek v angličtině? </a:t>
            </a:r>
          </a:p>
          <a:p>
            <a:r>
              <a:rPr lang="cs-CZ" dirty="0" smtClean="0"/>
              <a:t>Jak to chutná?</a:t>
            </a:r>
          </a:p>
          <a:p>
            <a:r>
              <a:rPr lang="cs-CZ" dirty="0" smtClean="0"/>
              <a:t>Jaká je polévka dne?</a:t>
            </a:r>
          </a:p>
          <a:p>
            <a:r>
              <a:rPr lang="cs-CZ" dirty="0" smtClean="0"/>
              <a:t>Servíruje se to s hranolky?</a:t>
            </a:r>
          </a:p>
          <a:p>
            <a:r>
              <a:rPr lang="cs-CZ" dirty="0" smtClean="0"/>
              <a:t>Máte něco pro děti?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Translate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Czech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English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spicy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 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without</a:t>
            </a:r>
            <a:r>
              <a:rPr lang="cs-CZ" dirty="0" smtClean="0"/>
              <a:t> </a:t>
            </a:r>
            <a:r>
              <a:rPr lang="cs-CZ" dirty="0" err="1" smtClean="0"/>
              <a:t>tomatoes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 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more </a:t>
            </a:r>
            <a:r>
              <a:rPr lang="cs-CZ" dirty="0" err="1" smtClean="0"/>
              <a:t>spicy</a:t>
            </a:r>
            <a:r>
              <a:rPr lang="cs-CZ" dirty="0" smtClean="0"/>
              <a:t>? 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recommend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come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a </a:t>
            </a:r>
            <a:r>
              <a:rPr lang="cs-CZ" dirty="0" err="1" smtClean="0"/>
              <a:t>sauce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goes</a:t>
            </a:r>
            <a:r>
              <a:rPr lang="cs-CZ" dirty="0" smtClean="0"/>
              <a:t> </a:t>
            </a:r>
            <a:r>
              <a:rPr lang="cs-CZ" dirty="0" err="1" smtClean="0"/>
              <a:t>well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goose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err="1" smtClean="0"/>
              <a:t>Czech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Je to kořeněné?</a:t>
            </a:r>
          </a:p>
          <a:p>
            <a:r>
              <a:rPr lang="cs-CZ" dirty="0" smtClean="0"/>
              <a:t>Můžu to dostat bez rajčat?</a:t>
            </a:r>
          </a:p>
          <a:p>
            <a:r>
              <a:rPr lang="cs-CZ" dirty="0" smtClean="0"/>
              <a:t>Můžete to udělat více kořeněné?</a:t>
            </a:r>
          </a:p>
          <a:p>
            <a:r>
              <a:rPr lang="cs-CZ" dirty="0" smtClean="0"/>
              <a:t>Co byste doporučil?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Je to s omáčkou</a:t>
            </a:r>
          </a:p>
          <a:p>
            <a:r>
              <a:rPr lang="cs-CZ" dirty="0" smtClean="0"/>
              <a:t>Co se hodí k huse?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How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steak?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Rare</a:t>
            </a:r>
            <a:endParaRPr lang="cs-CZ" dirty="0" smtClean="0"/>
          </a:p>
          <a:p>
            <a:r>
              <a:rPr lang="cs-CZ" dirty="0" smtClean="0"/>
              <a:t>Medium-</a:t>
            </a:r>
            <a:r>
              <a:rPr lang="cs-CZ" dirty="0" err="1" smtClean="0"/>
              <a:t>rare</a:t>
            </a:r>
            <a:endParaRPr lang="cs-CZ" dirty="0" smtClean="0"/>
          </a:p>
          <a:p>
            <a:r>
              <a:rPr lang="cs-CZ" dirty="0" smtClean="0"/>
              <a:t>Medium</a:t>
            </a:r>
          </a:p>
          <a:p>
            <a:r>
              <a:rPr lang="cs-CZ" dirty="0" smtClean="0"/>
              <a:t>Medium-</a:t>
            </a:r>
            <a:r>
              <a:rPr lang="cs-CZ" dirty="0" err="1" smtClean="0"/>
              <a:t>well</a:t>
            </a:r>
            <a:endParaRPr lang="cs-CZ" dirty="0" smtClean="0"/>
          </a:p>
          <a:p>
            <a:r>
              <a:rPr lang="cs-CZ" dirty="0" err="1" smtClean="0"/>
              <a:t>Well</a:t>
            </a:r>
            <a:r>
              <a:rPr lang="cs-CZ" dirty="0" smtClean="0"/>
              <a:t>-</a:t>
            </a:r>
            <a:r>
              <a:rPr lang="cs-CZ" dirty="0" err="1" smtClean="0"/>
              <a:t>done</a:t>
            </a:r>
            <a:endParaRPr lang="cs-CZ" dirty="0"/>
          </a:p>
        </p:txBody>
      </p:sp>
      <p:pic>
        <p:nvPicPr>
          <p:cNvPr id="7" name="Zástupný symbol pro obsah 6" descr="Making_bakon.g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04048" y="1844824"/>
            <a:ext cx="2299601" cy="2566997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How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eggs</a:t>
            </a:r>
            <a:r>
              <a:rPr lang="cs-CZ" dirty="0" smtClean="0"/>
              <a:t>?</a:t>
            </a:r>
            <a:br>
              <a:rPr lang="cs-CZ" dirty="0" smtClean="0"/>
            </a:br>
            <a:r>
              <a:rPr lang="cs-CZ" sz="2700" dirty="0" err="1" smtClean="0"/>
              <a:t>Which</a:t>
            </a:r>
            <a:r>
              <a:rPr lang="cs-CZ" sz="2700" dirty="0" smtClean="0"/>
              <a:t> of </a:t>
            </a:r>
            <a:r>
              <a:rPr lang="cs-CZ" sz="2700" dirty="0" err="1" smtClean="0"/>
              <a:t>them</a:t>
            </a:r>
            <a:r>
              <a:rPr lang="cs-CZ" sz="2700" dirty="0" smtClean="0"/>
              <a:t> </a:t>
            </a:r>
            <a:r>
              <a:rPr lang="cs-CZ" sz="2700" dirty="0" err="1" smtClean="0"/>
              <a:t>is</a:t>
            </a:r>
            <a:r>
              <a:rPr lang="cs-CZ" sz="2700" dirty="0" smtClean="0"/>
              <a:t> in the </a:t>
            </a:r>
            <a:r>
              <a:rPr lang="cs-CZ" sz="2700" dirty="0" err="1" smtClean="0"/>
              <a:t>picture</a:t>
            </a:r>
            <a:r>
              <a:rPr lang="cs-CZ" sz="2700" dirty="0" smtClean="0"/>
              <a:t>?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Hard</a:t>
            </a:r>
            <a:r>
              <a:rPr lang="cs-CZ" dirty="0" smtClean="0"/>
              <a:t>-</a:t>
            </a:r>
            <a:r>
              <a:rPr lang="cs-CZ" dirty="0" err="1" smtClean="0"/>
              <a:t>boiled</a:t>
            </a:r>
            <a:endParaRPr lang="cs-CZ" dirty="0" smtClean="0"/>
          </a:p>
          <a:p>
            <a:r>
              <a:rPr lang="cs-CZ" dirty="0" smtClean="0"/>
              <a:t>Soft-</a:t>
            </a:r>
            <a:r>
              <a:rPr lang="cs-CZ" dirty="0" err="1" smtClean="0"/>
              <a:t>boiled</a:t>
            </a:r>
            <a:endParaRPr lang="cs-CZ" dirty="0" smtClean="0"/>
          </a:p>
          <a:p>
            <a:r>
              <a:rPr lang="cs-CZ" dirty="0" err="1" smtClean="0"/>
              <a:t>Scrambled</a:t>
            </a:r>
            <a:endParaRPr lang="cs-CZ" dirty="0" smtClean="0"/>
          </a:p>
          <a:p>
            <a:r>
              <a:rPr lang="cs-CZ" dirty="0" err="1" smtClean="0"/>
              <a:t>Poached</a:t>
            </a:r>
            <a:endParaRPr lang="cs-CZ" dirty="0" smtClean="0"/>
          </a:p>
          <a:p>
            <a:r>
              <a:rPr lang="cs-CZ" dirty="0" err="1" smtClean="0"/>
              <a:t>Fried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7" name="Zástupný symbol pro obsah 6" descr="800px-Eggs_Benedict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067944" y="1916832"/>
            <a:ext cx="4303263" cy="3096344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1786210"/>
          </a:xfrm>
        </p:spPr>
        <p:txBody>
          <a:bodyPr>
            <a:normAutofit/>
          </a:bodyPr>
          <a:lstStyle/>
          <a:p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potatoes</a:t>
            </a:r>
            <a:r>
              <a:rPr lang="cs-CZ" dirty="0" smtClean="0"/>
              <a:t>?</a:t>
            </a:r>
            <a:br>
              <a:rPr lang="cs-CZ" dirty="0" smtClean="0"/>
            </a:br>
            <a:r>
              <a:rPr lang="cs-CZ" sz="2700" dirty="0" err="1" smtClean="0"/>
              <a:t>Which</a:t>
            </a:r>
            <a:r>
              <a:rPr lang="cs-CZ" sz="2700" dirty="0" smtClean="0"/>
              <a:t> of </a:t>
            </a:r>
            <a:r>
              <a:rPr lang="cs-CZ" sz="2700" dirty="0" err="1" smtClean="0"/>
              <a:t>them</a:t>
            </a:r>
            <a:r>
              <a:rPr lang="cs-CZ" sz="2700" dirty="0" smtClean="0"/>
              <a:t> </a:t>
            </a:r>
            <a:r>
              <a:rPr lang="cs-CZ" sz="2700" dirty="0" err="1" smtClean="0"/>
              <a:t>can</a:t>
            </a:r>
            <a:r>
              <a:rPr lang="cs-CZ" sz="2700" dirty="0" smtClean="0"/>
              <a:t> </a:t>
            </a:r>
            <a:r>
              <a:rPr lang="cs-CZ" sz="2700" dirty="0" err="1" smtClean="0"/>
              <a:t>you</a:t>
            </a:r>
            <a:r>
              <a:rPr lang="cs-CZ" sz="2700" dirty="0" smtClean="0"/>
              <a:t> </a:t>
            </a:r>
            <a:r>
              <a:rPr lang="cs-CZ" sz="2700" dirty="0" err="1" smtClean="0"/>
              <a:t>see</a:t>
            </a:r>
            <a:r>
              <a:rPr lang="cs-CZ" sz="2700" dirty="0" smtClean="0"/>
              <a:t> in the </a:t>
            </a:r>
            <a:r>
              <a:rPr lang="cs-CZ" sz="2700" dirty="0" err="1" smtClean="0"/>
              <a:t>picture</a:t>
            </a:r>
            <a:r>
              <a:rPr lang="cs-CZ" sz="2700" dirty="0" smtClean="0"/>
              <a:t>?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04864"/>
            <a:ext cx="4038600" cy="3921299"/>
          </a:xfrm>
        </p:spPr>
        <p:txBody>
          <a:bodyPr/>
          <a:lstStyle/>
          <a:p>
            <a:r>
              <a:rPr lang="cs-CZ" dirty="0" err="1" smtClean="0"/>
              <a:t>Mashed</a:t>
            </a:r>
            <a:endParaRPr lang="cs-CZ" dirty="0" smtClean="0"/>
          </a:p>
          <a:p>
            <a:r>
              <a:rPr lang="cs-CZ" dirty="0" err="1" smtClean="0"/>
              <a:t>Baked</a:t>
            </a:r>
            <a:endParaRPr lang="cs-CZ" dirty="0" smtClean="0"/>
          </a:p>
          <a:p>
            <a:r>
              <a:rPr lang="cs-CZ" dirty="0" err="1" smtClean="0"/>
              <a:t>Jacket</a:t>
            </a:r>
            <a:r>
              <a:rPr lang="cs-CZ" dirty="0" smtClean="0"/>
              <a:t> </a:t>
            </a:r>
            <a:r>
              <a:rPr lang="cs-CZ" dirty="0" err="1" smtClean="0"/>
              <a:t>potato</a:t>
            </a:r>
            <a:endParaRPr lang="cs-CZ" dirty="0" smtClean="0"/>
          </a:p>
          <a:p>
            <a:r>
              <a:rPr lang="cs-CZ" dirty="0" err="1" smtClean="0"/>
              <a:t>Boiled</a:t>
            </a:r>
            <a:endParaRPr lang="cs-CZ" dirty="0" smtClean="0"/>
          </a:p>
          <a:p>
            <a:r>
              <a:rPr lang="cs-CZ" dirty="0" err="1" smtClean="0"/>
              <a:t>Roast</a:t>
            </a:r>
            <a:endParaRPr lang="cs-CZ" dirty="0" smtClean="0"/>
          </a:p>
          <a:p>
            <a:r>
              <a:rPr lang="cs-CZ" dirty="0" err="1" smtClean="0"/>
              <a:t>Sautéed</a:t>
            </a:r>
            <a:endParaRPr lang="cs-CZ" dirty="0" smtClean="0"/>
          </a:p>
          <a:p>
            <a:r>
              <a:rPr lang="cs-CZ" dirty="0" smtClean="0"/>
              <a:t>Chips</a:t>
            </a:r>
            <a:endParaRPr lang="cs-CZ" dirty="0"/>
          </a:p>
        </p:txBody>
      </p:sp>
      <p:pic>
        <p:nvPicPr>
          <p:cNvPr id="5" name="Zástupný symbol pro obsah 4" descr="800px-MashedPotatoe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283968" y="2708920"/>
            <a:ext cx="3599157" cy="2397939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Play the </a:t>
            </a:r>
            <a:r>
              <a:rPr lang="cs-CZ" dirty="0" err="1" smtClean="0"/>
              <a:t>dialogue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Thomas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Excuse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.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Golden</a:t>
            </a:r>
            <a:r>
              <a:rPr lang="cs-CZ" dirty="0" smtClean="0"/>
              <a:t> </a:t>
            </a:r>
            <a:r>
              <a:rPr lang="cs-CZ" dirty="0" err="1" smtClean="0"/>
              <a:t>Sunrise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good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else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recommend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err="1" smtClean="0"/>
              <a:t>Waiter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grilled</a:t>
            </a:r>
            <a:r>
              <a:rPr lang="cs-CZ" dirty="0" smtClean="0"/>
              <a:t> steak </a:t>
            </a:r>
            <a:r>
              <a:rPr lang="cs-CZ" dirty="0" err="1" smtClean="0"/>
              <a:t>with</a:t>
            </a:r>
            <a:r>
              <a:rPr lang="cs-CZ" dirty="0" smtClean="0"/>
              <a:t> an </a:t>
            </a:r>
            <a:r>
              <a:rPr lang="cs-CZ" dirty="0" err="1" smtClean="0"/>
              <a:t>egg</a:t>
            </a:r>
            <a:r>
              <a:rPr lang="cs-CZ" dirty="0" smtClean="0"/>
              <a:t> on top.</a:t>
            </a:r>
          </a:p>
          <a:p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very</a:t>
            </a:r>
            <a:r>
              <a:rPr lang="cs-CZ" dirty="0" smtClean="0"/>
              <a:t> </a:t>
            </a:r>
            <a:r>
              <a:rPr lang="cs-CZ" dirty="0" err="1" smtClean="0"/>
              <a:t>good</a:t>
            </a:r>
            <a:r>
              <a:rPr lang="cs-CZ" dirty="0" smtClean="0"/>
              <a:t>. I </a:t>
            </a:r>
            <a:r>
              <a:rPr lang="cs-CZ" dirty="0" err="1" smtClean="0"/>
              <a:t>recommend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</a:p>
          <a:p>
            <a:r>
              <a:rPr lang="cs-CZ" dirty="0" smtClean="0"/>
              <a:t>The </a:t>
            </a:r>
            <a:r>
              <a:rPr lang="cs-CZ" dirty="0" err="1" smtClean="0"/>
              <a:t>roast</a:t>
            </a:r>
            <a:r>
              <a:rPr lang="cs-CZ" dirty="0" smtClean="0"/>
              <a:t> </a:t>
            </a:r>
            <a:r>
              <a:rPr lang="cs-CZ" dirty="0" err="1" smtClean="0"/>
              <a:t>duck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mashed</a:t>
            </a:r>
            <a:r>
              <a:rPr lang="cs-CZ" dirty="0" smtClean="0"/>
              <a:t> </a:t>
            </a:r>
            <a:r>
              <a:rPr lang="cs-CZ" dirty="0" err="1" smtClean="0"/>
              <a:t>potatoes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also</a:t>
            </a:r>
            <a:r>
              <a:rPr lang="cs-CZ" dirty="0" smtClean="0"/>
              <a:t> </a:t>
            </a:r>
            <a:r>
              <a:rPr lang="cs-CZ" dirty="0" err="1" smtClean="0"/>
              <a:t>very</a:t>
            </a:r>
            <a:r>
              <a:rPr lang="cs-CZ" dirty="0" smtClean="0"/>
              <a:t> </a:t>
            </a:r>
            <a:r>
              <a:rPr lang="cs-CZ" dirty="0" err="1" smtClean="0"/>
              <a:t>good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At</a:t>
            </a:r>
            <a:r>
              <a:rPr lang="cs-CZ" dirty="0" smtClean="0"/>
              <a:t> the restaurant – video on </a:t>
            </a:r>
            <a:r>
              <a:rPr lang="cs-CZ" dirty="0" err="1" smtClean="0"/>
              <a:t>YouTube</a:t>
            </a:r>
            <a:endParaRPr lang="cs-CZ" dirty="0"/>
          </a:p>
        </p:txBody>
      </p:sp>
      <p:pic>
        <p:nvPicPr>
          <p:cNvPr id="6" name="Zástupný symbol pro obsah 5" descr="800px-Motherhood_and_apple_pie.jpg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518226" y="1700808"/>
            <a:ext cx="5862086" cy="391294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BAUER, </a:t>
            </a:r>
            <a:r>
              <a:rPr lang="cs-CZ" dirty="0" err="1"/>
              <a:t>Scott</a:t>
            </a:r>
            <a:r>
              <a:rPr lang="cs-CZ" dirty="0"/>
              <a:t>. </a:t>
            </a:r>
            <a:r>
              <a:rPr lang="cs-CZ" i="1" dirty="0" err="1"/>
              <a:t>wikipedia</a:t>
            </a:r>
            <a:r>
              <a:rPr lang="cs-CZ" dirty="0"/>
              <a:t> [online]. [cit. 8.2.2013]. Dostupný na WWW: http://en.wikipedia.org/wiki/File:Motherhood_and_apple_pie.jpg </a:t>
            </a:r>
            <a:endParaRPr lang="cs-CZ" dirty="0" smtClean="0"/>
          </a:p>
          <a:p>
            <a:r>
              <a:rPr lang="cs-CZ" dirty="0"/>
              <a:t>COMET, </a:t>
            </a:r>
            <a:r>
              <a:rPr lang="cs-CZ" dirty="0" err="1"/>
              <a:t>Renee</a:t>
            </a:r>
            <a:r>
              <a:rPr lang="cs-CZ" dirty="0"/>
              <a:t>. </a:t>
            </a:r>
            <a:r>
              <a:rPr lang="cs-CZ" i="1" dirty="0" err="1"/>
              <a:t>wikipedia</a:t>
            </a:r>
            <a:r>
              <a:rPr lang="cs-CZ" dirty="0"/>
              <a:t> [online]. [cit. 8.2.2013]. Dostupný na WWW: http://en.wikipedia.org/wiki/File:MashedPotatoes.jpg </a:t>
            </a:r>
            <a:endParaRPr lang="cs-CZ" dirty="0" smtClean="0"/>
          </a:p>
          <a:p>
            <a:r>
              <a:rPr lang="cs-CZ" dirty="0"/>
              <a:t>GOYETTE, Paul. </a:t>
            </a:r>
            <a:r>
              <a:rPr lang="cs-CZ" i="1" dirty="0" err="1"/>
              <a:t>wikipedia</a:t>
            </a:r>
            <a:r>
              <a:rPr lang="cs-CZ" dirty="0"/>
              <a:t> [online]. [cit. 8.2.2013]. Dostupný na WWW: http://en.wikipedia.org/wiki/File:Eggs_Benedict.jpg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97</TotalTime>
  <Words>387</Words>
  <Application>Microsoft Office PowerPoint</Application>
  <PresentationFormat>Předvádění na obrazovce (4:3)</PresentationFormat>
  <Paragraphs>93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At the restaurant</vt:lpstr>
      <vt:lpstr>Translate into Czech</vt:lpstr>
      <vt:lpstr>Translate into Czech</vt:lpstr>
      <vt:lpstr>How do you like your steak?</vt:lpstr>
      <vt:lpstr>How do you like your eggs? Which of them is in the picture?</vt:lpstr>
      <vt:lpstr>How would you like your potatoes? Which of them can you see in the picture?</vt:lpstr>
      <vt:lpstr>Play the dialogue</vt:lpstr>
      <vt:lpstr>At the restaurant – video on YouTube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At the restaurant</dc:title>
  <dc:creator>Dalibor Bartoš</dc:creator>
  <cp:lastModifiedBy>Bartoš Dalibor</cp:lastModifiedBy>
  <cp:revision>3</cp:revision>
  <dcterms:created xsi:type="dcterms:W3CDTF">2013-02-07T20:43:16Z</dcterms:created>
  <dcterms:modified xsi:type="dcterms:W3CDTF">2013-02-08T07:27:42Z</dcterms:modified>
</cp:coreProperties>
</file>