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67" r:id="rId3"/>
    <p:sldId id="258" r:id="rId4"/>
    <p:sldId id="259" r:id="rId5"/>
    <p:sldId id="260" r:id="rId6"/>
    <p:sldId id="261" r:id="rId7"/>
    <p:sldId id="264" r:id="rId8"/>
    <p:sldId id="262" r:id="rId9"/>
    <p:sldId id="263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956" y="-4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Schule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PhDr.Taťána</a:t>
            </a:r>
            <a:r>
              <a:rPr lang="cs-CZ" dirty="0" smtClean="0"/>
              <a:t> </a:t>
            </a:r>
            <a:r>
              <a:rPr lang="cs-CZ" smtClean="0"/>
              <a:t>Tonová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VY_32_INOVACE_3.NJ.05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2</a:t>
            </a:r>
            <a:r>
              <a:rPr lang="cs-CZ" sz="1200" dirty="0" smtClean="0"/>
              <a:t>. ročník – čtyřleté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1018114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jeho svět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</a:t>
            </a:r>
            <a:r>
              <a:rPr lang="cs-CZ" sz="1100" smtClean="0"/>
              <a:t>základnímu seznámení </a:t>
            </a:r>
            <a:r>
              <a:rPr lang="cs-CZ" sz="1100" dirty="0" smtClean="0"/>
              <a:t>žáků se školní tematikou, k rozšíření slovní zásoby z dané oblasti a vyvolání </a:t>
            </a:r>
            <a:r>
              <a:rPr lang="cs-CZ" sz="1100" smtClean="0"/>
              <a:t>diskuze.. </a:t>
            </a:r>
            <a:r>
              <a:rPr lang="cs-CZ" sz="1100" dirty="0" smtClean="0"/>
              <a:t>Materiál se využije na začátku hodiny. Pomůcky: interaktivní tabule, učebnice.</a:t>
            </a:r>
          </a:p>
        </p:txBody>
      </p:sp>
    </p:spTree>
    <p:extLst>
      <p:ext uri="{BB962C8B-B14F-4D97-AF65-F5344CB8AC3E}">
        <p14:creationId xmlns:p14="http://schemas.microsoft.com/office/powerpoint/2010/main" val="3774091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Bedeutung</a:t>
            </a:r>
            <a:r>
              <a:rPr lang="cs-CZ" dirty="0" smtClean="0"/>
              <a:t> der </a:t>
            </a:r>
            <a:r>
              <a:rPr lang="cs-CZ" dirty="0" err="1" smtClean="0"/>
              <a:t>Schule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Schule</a:t>
            </a:r>
            <a:r>
              <a:rPr lang="cs-CZ" dirty="0" smtClean="0"/>
              <a:t> </a:t>
            </a:r>
            <a:r>
              <a:rPr lang="cs-CZ" dirty="0" err="1" smtClean="0"/>
              <a:t>bedeutet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meisten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 den </a:t>
            </a:r>
            <a:r>
              <a:rPr lang="cs-CZ" b="1" dirty="0" smtClean="0"/>
              <a:t>Grund des </a:t>
            </a:r>
            <a:r>
              <a:rPr lang="cs-CZ" b="1" dirty="0" err="1" smtClean="0"/>
              <a:t>Lebens</a:t>
            </a:r>
            <a:r>
              <a:rPr lang="cs-CZ" dirty="0" smtClean="0"/>
              <a:t>, </a:t>
            </a:r>
            <a:r>
              <a:rPr lang="cs-CZ" dirty="0" err="1" smtClean="0"/>
              <a:t>wenn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zur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 </a:t>
            </a:r>
            <a:r>
              <a:rPr lang="cs-CZ" dirty="0" err="1" smtClean="0"/>
              <a:t>können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In </a:t>
            </a:r>
            <a:r>
              <a:rPr lang="cs-CZ" dirty="0" err="1" smtClean="0"/>
              <a:t>Tschechien</a:t>
            </a:r>
            <a:r>
              <a:rPr lang="cs-CZ" dirty="0" smtClean="0"/>
              <a:t> </a:t>
            </a:r>
            <a:r>
              <a:rPr lang="cs-CZ" dirty="0" err="1" smtClean="0"/>
              <a:t>müssen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i</a:t>
            </a:r>
            <a:r>
              <a:rPr lang="cs-CZ" dirty="0" smtClean="0"/>
              <a:t>n </a:t>
            </a:r>
            <a:r>
              <a:rPr lang="cs-CZ" dirty="0" err="1" smtClean="0"/>
              <a:t>die</a:t>
            </a:r>
            <a:r>
              <a:rPr lang="cs-CZ" dirty="0" smtClean="0"/>
              <a:t>  </a:t>
            </a:r>
            <a:r>
              <a:rPr lang="cs-CZ" dirty="0" err="1" smtClean="0"/>
              <a:t>Schule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6 </a:t>
            </a:r>
            <a:r>
              <a:rPr lang="cs-CZ" dirty="0" err="1" smtClean="0"/>
              <a:t>Jahren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Schulpflicht</a:t>
            </a:r>
            <a:r>
              <a:rPr lang="cs-CZ" dirty="0" smtClean="0"/>
              <a:t> </a:t>
            </a:r>
            <a:r>
              <a:rPr lang="cs-CZ" dirty="0" err="1" smtClean="0"/>
              <a:t>gibt</a:t>
            </a:r>
            <a:r>
              <a:rPr lang="cs-CZ" dirty="0" smtClean="0"/>
              <a:t> es </a:t>
            </a:r>
            <a:r>
              <a:rPr lang="cs-CZ" dirty="0" err="1" smtClean="0"/>
              <a:t>bei</a:t>
            </a:r>
            <a:r>
              <a:rPr lang="cs-CZ" dirty="0" smtClean="0"/>
              <a:t> </a:t>
            </a:r>
            <a:r>
              <a:rPr lang="cs-CZ" dirty="0" err="1" smtClean="0"/>
              <a:t>uns</a:t>
            </a:r>
            <a:r>
              <a:rPr lang="cs-CZ" dirty="0" smtClean="0"/>
              <a:t> </a:t>
            </a:r>
            <a:r>
              <a:rPr lang="cs-CZ" dirty="0" err="1" smtClean="0"/>
              <a:t>seit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der </a:t>
            </a:r>
            <a:r>
              <a:rPr lang="cs-CZ" dirty="0" err="1" smtClean="0"/>
              <a:t>Herrschaft</a:t>
            </a:r>
            <a:r>
              <a:rPr lang="cs-CZ" dirty="0" smtClean="0"/>
              <a:t> der </a:t>
            </a:r>
            <a:r>
              <a:rPr lang="cs-CZ" dirty="0" err="1" smtClean="0"/>
              <a:t>Kaiserin</a:t>
            </a:r>
            <a:r>
              <a:rPr lang="cs-CZ" dirty="0" smtClean="0"/>
              <a:t> Maria </a:t>
            </a:r>
          </a:p>
          <a:p>
            <a:pPr marL="0" indent="0">
              <a:buNone/>
            </a:pPr>
            <a:r>
              <a:rPr lang="cs-CZ" dirty="0" err="1" smtClean="0"/>
              <a:t>Theresia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1026" name="Picture 2" descr="C:\Users\to\AppData\Local\Microsoft\Windows\Temporary Internet Files\Content.IE5\WJIMUBPI\MP9004394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04864"/>
            <a:ext cx="3348000" cy="33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932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Verschiedene</a:t>
            </a:r>
            <a:r>
              <a:rPr lang="cs-CZ" dirty="0" smtClean="0"/>
              <a:t> </a:t>
            </a:r>
            <a:r>
              <a:rPr lang="cs-CZ" dirty="0" err="1" smtClean="0"/>
              <a:t>Schultype</a:t>
            </a:r>
            <a:r>
              <a:rPr lang="cs-CZ" dirty="0" smtClean="0"/>
              <a:t>  in </a:t>
            </a:r>
            <a:r>
              <a:rPr lang="cs-CZ" dirty="0" err="1" smtClean="0"/>
              <a:t>Tschechien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Kindergarten</a:t>
            </a:r>
            <a:r>
              <a:rPr lang="cs-CZ" dirty="0" smtClean="0"/>
              <a:t> –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kleine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r>
              <a:rPr lang="cs-CZ" dirty="0" smtClean="0"/>
              <a:t> von 3 bis 6 </a:t>
            </a:r>
            <a:r>
              <a:rPr lang="cs-CZ" dirty="0" err="1" smtClean="0"/>
              <a:t>Jahre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err="1" smtClean="0"/>
              <a:t>Grundschule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besuchen</a:t>
            </a:r>
            <a:r>
              <a:rPr lang="cs-CZ" dirty="0" smtClean="0"/>
              <a:t> </a:t>
            </a:r>
            <a:r>
              <a:rPr lang="cs-CZ" dirty="0" err="1" smtClean="0"/>
              <a:t>alle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r>
              <a:rPr lang="cs-CZ" dirty="0" smtClean="0"/>
              <a:t> von 6 bis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15 </a:t>
            </a:r>
            <a:r>
              <a:rPr lang="cs-CZ" dirty="0" err="1" smtClean="0"/>
              <a:t>Jahre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  <a:r>
              <a:rPr lang="cs-CZ" dirty="0" err="1" smtClean="0"/>
              <a:t>SchülerInnen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err="1" smtClean="0"/>
              <a:t>Mittelschule</a:t>
            </a:r>
            <a:r>
              <a:rPr lang="cs-CZ" dirty="0" smtClean="0"/>
              <a:t> – </a:t>
            </a:r>
            <a:r>
              <a:rPr lang="cs-CZ" dirty="0" err="1" smtClean="0"/>
              <a:t>können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/>
              <a:t> </a:t>
            </a:r>
            <a:r>
              <a:rPr lang="cs-CZ" dirty="0" smtClean="0"/>
              <a:t>Teenager (15 -19) </a:t>
            </a:r>
            <a:r>
              <a:rPr lang="cs-CZ" dirty="0" err="1" smtClean="0"/>
              <a:t>freiwillig</a:t>
            </a:r>
            <a:r>
              <a:rPr lang="cs-CZ" dirty="0" smtClean="0"/>
              <a:t> nach dem </a:t>
            </a:r>
            <a:r>
              <a:rPr lang="cs-CZ" dirty="0" err="1" smtClean="0"/>
              <a:t>Wunsch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err="1" smtClean="0"/>
              <a:t>Hochschule</a:t>
            </a:r>
            <a:r>
              <a:rPr lang="cs-CZ" dirty="0" smtClean="0"/>
              <a:t> –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besten</a:t>
            </a:r>
            <a:r>
              <a:rPr lang="cs-CZ" dirty="0" smtClean="0"/>
              <a:t> </a:t>
            </a:r>
            <a:r>
              <a:rPr lang="cs-CZ" dirty="0" err="1" smtClean="0"/>
              <a:t>Abiturienten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Users\to\AppData\Local\Microsoft\Windows\Temporary Internet Files\Content.IE5\WJIMUBPI\MC9000566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916832"/>
            <a:ext cx="1787652" cy="168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1555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Grundschule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dirty="0" err="1" smtClean="0"/>
              <a:t>Lesen</a:t>
            </a:r>
            <a:r>
              <a:rPr lang="cs-CZ" dirty="0" smtClean="0"/>
              <a:t>, </a:t>
            </a:r>
            <a:r>
              <a:rPr lang="cs-CZ" dirty="0" err="1" smtClean="0"/>
              <a:t>Schreiben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Rechnen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Jungen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Mädchen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 in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 </a:t>
            </a:r>
            <a:r>
              <a:rPr lang="cs-CZ" dirty="0" err="1" smtClean="0"/>
              <a:t>meistens</a:t>
            </a:r>
            <a:r>
              <a:rPr lang="cs-CZ" dirty="0" smtClean="0"/>
              <a:t> </a:t>
            </a:r>
            <a:r>
              <a:rPr lang="cs-CZ" dirty="0" err="1" smtClean="0"/>
              <a:t>zusammen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Es </a:t>
            </a:r>
            <a:r>
              <a:rPr lang="cs-CZ" dirty="0" err="1" smtClean="0"/>
              <a:t>gibt</a:t>
            </a:r>
            <a:r>
              <a:rPr lang="cs-CZ" dirty="0" smtClean="0"/>
              <a:t> </a:t>
            </a:r>
            <a:r>
              <a:rPr lang="cs-CZ" dirty="0" err="1" smtClean="0"/>
              <a:t>Schulen</a:t>
            </a:r>
            <a:r>
              <a:rPr lang="cs-CZ" dirty="0" smtClean="0"/>
              <a:t> : </a:t>
            </a:r>
            <a:r>
              <a:rPr lang="cs-CZ" b="1" dirty="0" err="1" smtClean="0"/>
              <a:t>öffentliche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</a:t>
            </a:r>
            <a:r>
              <a:rPr lang="cs-CZ" b="1" dirty="0" err="1" smtClean="0"/>
              <a:t>private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</a:t>
            </a:r>
            <a:r>
              <a:rPr lang="cs-CZ" b="1" dirty="0" err="1" smtClean="0"/>
              <a:t>kirchliche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Am</a:t>
            </a:r>
            <a:r>
              <a:rPr lang="cs-CZ" dirty="0" smtClean="0"/>
              <a:t> Ende des </a:t>
            </a:r>
            <a:r>
              <a:rPr lang="cs-CZ" dirty="0" err="1" smtClean="0"/>
              <a:t>Halbjahres</a:t>
            </a:r>
            <a:r>
              <a:rPr lang="cs-CZ" dirty="0" smtClean="0"/>
              <a:t>/</a:t>
            </a:r>
            <a:r>
              <a:rPr lang="cs-CZ" dirty="0" err="1" smtClean="0"/>
              <a:t>Schuljahres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err="1"/>
              <a:t>b</a:t>
            </a:r>
            <a:r>
              <a:rPr lang="cs-CZ" dirty="0" err="1" smtClean="0"/>
              <a:t>ekommen</a:t>
            </a:r>
            <a:r>
              <a:rPr lang="cs-CZ" dirty="0" smtClean="0"/>
              <a:t> </a:t>
            </a:r>
            <a:r>
              <a:rPr lang="cs-CZ" dirty="0" err="1" smtClean="0"/>
              <a:t>SchülerInnen</a:t>
            </a:r>
            <a:r>
              <a:rPr lang="cs-CZ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Zeugnisse</a:t>
            </a:r>
            <a:r>
              <a:rPr lang="cs-CZ" b="1" dirty="0" smtClean="0"/>
              <a:t> </a:t>
            </a:r>
            <a:r>
              <a:rPr lang="cs-CZ" dirty="0" err="1" smtClean="0"/>
              <a:t>mit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Noten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einzelne</a:t>
            </a:r>
            <a:r>
              <a:rPr lang="cs-CZ" dirty="0" smtClean="0"/>
              <a:t> </a:t>
            </a:r>
            <a:r>
              <a:rPr lang="cs-CZ" dirty="0" err="1" smtClean="0"/>
              <a:t>Fächer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100" name="Picture 4" descr="C:\Users\to\AppData\Local\Microsoft\Windows\Temporary Internet Files\Content.IE5\B6IXNM1F\MC9003981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924944"/>
            <a:ext cx="2037254" cy="23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208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Schulfächer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Allgemeine</a:t>
            </a:r>
            <a:r>
              <a:rPr lang="cs-CZ" dirty="0" smtClean="0"/>
              <a:t> </a:t>
            </a:r>
            <a:r>
              <a:rPr lang="cs-CZ" dirty="0" err="1" smtClean="0"/>
              <a:t>Fächer</a:t>
            </a:r>
            <a:r>
              <a:rPr lang="cs-CZ" dirty="0" smtClean="0"/>
              <a:t> : </a:t>
            </a:r>
            <a:r>
              <a:rPr lang="cs-CZ" dirty="0" err="1" smtClean="0"/>
              <a:t>Tschechisch</a:t>
            </a:r>
            <a:r>
              <a:rPr lang="cs-CZ" dirty="0" smtClean="0"/>
              <a:t>  = </a:t>
            </a:r>
            <a:r>
              <a:rPr lang="cs-CZ" dirty="0" err="1" smtClean="0"/>
              <a:t>Muttersprache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</a:t>
            </a:r>
            <a:r>
              <a:rPr lang="cs-CZ" dirty="0" err="1" smtClean="0"/>
              <a:t>Mathematik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</a:t>
            </a:r>
            <a:r>
              <a:rPr lang="cs-CZ" dirty="0" err="1" smtClean="0"/>
              <a:t>Fremdsprachen</a:t>
            </a:r>
            <a:r>
              <a:rPr lang="cs-CZ" dirty="0" smtClean="0"/>
              <a:t> : </a:t>
            </a:r>
            <a:r>
              <a:rPr lang="cs-CZ" dirty="0" err="1" smtClean="0"/>
              <a:t>Englisch</a:t>
            </a:r>
            <a:r>
              <a:rPr lang="cs-CZ" dirty="0" smtClean="0"/>
              <a:t>, </a:t>
            </a:r>
            <a:r>
              <a:rPr lang="cs-CZ" dirty="0" err="1" smtClean="0"/>
              <a:t>Deutsch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</a:t>
            </a:r>
            <a:r>
              <a:rPr lang="cs-CZ" dirty="0" err="1"/>
              <a:t>F</a:t>
            </a:r>
            <a:r>
              <a:rPr lang="cs-CZ" dirty="0" err="1" smtClean="0"/>
              <a:t>ranzösisch</a:t>
            </a:r>
            <a:r>
              <a:rPr lang="cs-CZ" dirty="0" smtClean="0"/>
              <a:t>, </a:t>
            </a:r>
            <a:r>
              <a:rPr lang="cs-CZ" dirty="0" err="1"/>
              <a:t>L</a:t>
            </a:r>
            <a:r>
              <a:rPr lang="cs-CZ" dirty="0" err="1" smtClean="0"/>
              <a:t>atein</a:t>
            </a:r>
            <a:r>
              <a:rPr lang="cs-CZ" dirty="0" smtClean="0"/>
              <a:t> 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Chemie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Fysik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Biologie </a:t>
            </a:r>
          </a:p>
          <a:p>
            <a:pPr marL="0" indent="0">
              <a:buNone/>
            </a:pPr>
            <a:r>
              <a:rPr lang="cs-CZ" dirty="0" smtClean="0"/>
              <a:t>                              </a:t>
            </a:r>
            <a:r>
              <a:rPr lang="cs-CZ" dirty="0" err="1" smtClean="0"/>
              <a:t>Erdkunde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Sport</a:t>
            </a:r>
          </a:p>
          <a:p>
            <a:pPr marL="0" indent="0">
              <a:buNone/>
            </a:pPr>
            <a:r>
              <a:rPr lang="cs-CZ" dirty="0" smtClean="0"/>
              <a:t>                              Kunst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</a:t>
            </a:r>
            <a:r>
              <a:rPr lang="cs-CZ" dirty="0" err="1" smtClean="0"/>
              <a:t>Musik</a:t>
            </a:r>
            <a:endParaRPr lang="cs-CZ" dirty="0"/>
          </a:p>
        </p:txBody>
      </p:sp>
      <p:pic>
        <p:nvPicPr>
          <p:cNvPr id="1028" name="Picture 4" descr="C:\Users\to\AppData\Local\Microsoft\Windows\Temporary Internet Files\Content.IE5\WJIMUBPI\MP9003093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68960"/>
            <a:ext cx="1853280" cy="28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7376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Schulsachen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80920" cy="4546441"/>
          </a:xfrm>
        </p:spPr>
        <p:txBody>
          <a:bodyPr vert="horz" anchor="ctr" anchorCtr="0"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Přiřaďte k německým slovům jejich české ekvivalenty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Schultasche</a:t>
            </a:r>
            <a:r>
              <a:rPr lang="cs-CZ" dirty="0" smtClean="0"/>
              <a:t>                                       sešit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er </a:t>
            </a:r>
            <a:r>
              <a:rPr lang="cs-CZ" dirty="0" err="1" smtClean="0"/>
              <a:t>Kugelschreiber</a:t>
            </a:r>
            <a:r>
              <a:rPr lang="cs-CZ" dirty="0" smtClean="0"/>
              <a:t>                                       guma</a:t>
            </a:r>
          </a:p>
          <a:p>
            <a:pPr marL="0" indent="0">
              <a:buNone/>
            </a:pPr>
            <a:r>
              <a:rPr lang="cs-CZ" dirty="0" smtClean="0"/>
              <a:t>der </a:t>
            </a:r>
            <a:r>
              <a:rPr lang="cs-CZ" dirty="0" err="1" smtClean="0"/>
              <a:t>Bleistift</a:t>
            </a:r>
            <a:r>
              <a:rPr lang="cs-CZ" dirty="0" smtClean="0"/>
              <a:t>                                              desky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er </a:t>
            </a:r>
            <a:r>
              <a:rPr lang="cs-CZ" dirty="0" err="1" smtClean="0"/>
              <a:t>Zirkel</a:t>
            </a:r>
            <a:r>
              <a:rPr lang="cs-CZ" dirty="0" smtClean="0"/>
              <a:t>                                                     učebnice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er </a:t>
            </a:r>
            <a:r>
              <a:rPr lang="cs-CZ" dirty="0" err="1" smtClean="0"/>
              <a:t>Spitzer</a:t>
            </a:r>
            <a:r>
              <a:rPr lang="cs-CZ" dirty="0" smtClean="0"/>
              <a:t>                                               pravítko</a:t>
            </a:r>
          </a:p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as</a:t>
            </a:r>
            <a:r>
              <a:rPr lang="cs-CZ" dirty="0" smtClean="0"/>
              <a:t> Heft                                                          tužka</a:t>
            </a:r>
          </a:p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as</a:t>
            </a:r>
            <a:r>
              <a:rPr lang="cs-CZ" dirty="0" smtClean="0"/>
              <a:t> </a:t>
            </a:r>
            <a:r>
              <a:rPr lang="cs-CZ" dirty="0" err="1" smtClean="0"/>
              <a:t>Lehrbuch</a:t>
            </a:r>
            <a:r>
              <a:rPr lang="cs-CZ" dirty="0" smtClean="0"/>
              <a:t>                                           kružítko</a:t>
            </a:r>
          </a:p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as</a:t>
            </a:r>
            <a:r>
              <a:rPr lang="cs-CZ" dirty="0" smtClean="0"/>
              <a:t> </a:t>
            </a:r>
            <a:r>
              <a:rPr lang="cs-CZ" dirty="0" err="1" smtClean="0"/>
              <a:t>Lineal</a:t>
            </a:r>
            <a:r>
              <a:rPr lang="cs-CZ" dirty="0" smtClean="0"/>
              <a:t>                                                       školní taška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er </a:t>
            </a:r>
            <a:r>
              <a:rPr lang="cs-CZ" dirty="0" err="1" smtClean="0"/>
              <a:t>Radiergummi</a:t>
            </a:r>
            <a:r>
              <a:rPr lang="cs-CZ" dirty="0" smtClean="0"/>
              <a:t>                                     ořezávátko</a:t>
            </a:r>
          </a:p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dirty="0" err="1" smtClean="0"/>
              <a:t>Mappe</a:t>
            </a:r>
            <a:r>
              <a:rPr lang="cs-CZ" dirty="0" smtClean="0"/>
              <a:t>                                                      propiska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to\AppData\Local\Microsoft\Windows\Temporary Internet Files\Content.IE5\8D7RY6QC\MC900287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780928"/>
            <a:ext cx="1795604" cy="2181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825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Mittelschule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Nach der </a:t>
            </a:r>
            <a:r>
              <a:rPr lang="cs-CZ" dirty="0" err="1" smtClean="0"/>
              <a:t>Grundschule</a:t>
            </a:r>
            <a:r>
              <a:rPr lang="cs-CZ" dirty="0" smtClean="0"/>
              <a:t> </a:t>
            </a:r>
            <a:r>
              <a:rPr lang="cs-CZ" dirty="0" err="1" smtClean="0"/>
              <a:t>können</a:t>
            </a:r>
            <a:r>
              <a:rPr lang="cs-CZ" dirty="0" smtClean="0"/>
              <a:t> </a:t>
            </a:r>
            <a:r>
              <a:rPr lang="cs-CZ" dirty="0" err="1" smtClean="0"/>
              <a:t>junge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 </a:t>
            </a:r>
            <a:r>
              <a:rPr lang="cs-CZ" dirty="0" err="1" smtClean="0"/>
              <a:t>weiter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r>
              <a:rPr lang="cs-CZ" dirty="0" smtClean="0"/>
              <a:t>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dirty="0" err="1" smtClean="0"/>
              <a:t>An</a:t>
            </a:r>
            <a:r>
              <a:rPr lang="cs-CZ" dirty="0" smtClean="0"/>
              <a:t> der </a:t>
            </a:r>
            <a:r>
              <a:rPr lang="cs-CZ" b="1" dirty="0" err="1" smtClean="0"/>
              <a:t>Berufschule</a:t>
            </a:r>
            <a:r>
              <a:rPr lang="cs-CZ" b="1" dirty="0" smtClean="0"/>
              <a:t> </a:t>
            </a:r>
            <a:r>
              <a:rPr lang="cs-CZ" dirty="0" smtClean="0"/>
              <a:t>(3-4 </a:t>
            </a:r>
            <a:r>
              <a:rPr lang="cs-CZ" dirty="0" err="1" smtClean="0"/>
              <a:t>Jahre</a:t>
            </a:r>
            <a:r>
              <a:rPr lang="cs-CZ" dirty="0" smtClean="0"/>
              <a:t>) –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r>
              <a:rPr lang="cs-CZ" dirty="0" smtClean="0"/>
              <a:t> </a:t>
            </a:r>
            <a:r>
              <a:rPr lang="cs-CZ" dirty="0" err="1" smtClean="0"/>
              <a:t>Lehrlinge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Handwerk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dirty="0" err="1" smtClean="0"/>
              <a:t>An</a:t>
            </a:r>
            <a:r>
              <a:rPr lang="cs-CZ" dirty="0" smtClean="0"/>
              <a:t> der </a:t>
            </a:r>
            <a:r>
              <a:rPr lang="cs-CZ" b="1" dirty="0" err="1" smtClean="0"/>
              <a:t>Fachschule</a:t>
            </a:r>
            <a:r>
              <a:rPr lang="cs-CZ" dirty="0"/>
              <a:t> </a:t>
            </a:r>
            <a:r>
              <a:rPr lang="cs-CZ" dirty="0" smtClean="0"/>
              <a:t>(z. B. </a:t>
            </a:r>
            <a:r>
              <a:rPr lang="cs-CZ" dirty="0" err="1" smtClean="0"/>
              <a:t>Handelsakademie</a:t>
            </a:r>
            <a:r>
              <a:rPr lang="cs-CZ" dirty="0" smtClean="0"/>
              <a:t>, </a:t>
            </a:r>
            <a:r>
              <a:rPr lang="cs-CZ" dirty="0" err="1" smtClean="0"/>
              <a:t>Fachschule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Maschinenbau</a:t>
            </a:r>
            <a:r>
              <a:rPr lang="cs-CZ" dirty="0" smtClean="0"/>
              <a:t>, </a:t>
            </a:r>
            <a:r>
              <a:rPr lang="cs-CZ" dirty="0" err="1" smtClean="0"/>
              <a:t>Bauwesen</a:t>
            </a:r>
            <a:r>
              <a:rPr lang="cs-CZ" dirty="0" smtClean="0"/>
              <a:t>, </a:t>
            </a:r>
            <a:r>
              <a:rPr lang="cs-CZ" dirty="0" err="1" smtClean="0"/>
              <a:t>Landwirtschaft</a:t>
            </a:r>
            <a:r>
              <a:rPr lang="cs-CZ" dirty="0" smtClean="0"/>
              <a:t>) – </a:t>
            </a:r>
            <a:r>
              <a:rPr lang="cs-CZ" dirty="0" err="1" smtClean="0"/>
              <a:t>Schüler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nur</a:t>
            </a:r>
            <a:r>
              <a:rPr lang="cs-CZ" dirty="0" smtClean="0"/>
              <a:t> </a:t>
            </a:r>
            <a:r>
              <a:rPr lang="cs-CZ" dirty="0" err="1" smtClean="0"/>
              <a:t>allgemeine</a:t>
            </a:r>
            <a:r>
              <a:rPr lang="cs-CZ" dirty="0" smtClean="0"/>
              <a:t> </a:t>
            </a:r>
            <a:r>
              <a:rPr lang="cs-CZ" dirty="0" err="1" smtClean="0"/>
              <a:t>Fächer</a:t>
            </a:r>
            <a:r>
              <a:rPr lang="cs-CZ" dirty="0" smtClean="0"/>
              <a:t>  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b="1" dirty="0" smtClean="0"/>
              <a:t>Gymnasium </a:t>
            </a:r>
            <a:r>
              <a:rPr lang="cs-CZ" dirty="0" smtClean="0"/>
              <a:t>(4 oder 8 </a:t>
            </a:r>
            <a:r>
              <a:rPr lang="cs-CZ" dirty="0" err="1" smtClean="0"/>
              <a:t>Jahre</a:t>
            </a:r>
            <a:r>
              <a:rPr lang="cs-CZ" dirty="0" smtClean="0"/>
              <a:t>) </a:t>
            </a:r>
            <a:r>
              <a:rPr lang="cs-CZ" dirty="0" err="1" smtClean="0"/>
              <a:t>wird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weiteres</a:t>
            </a:r>
            <a:r>
              <a:rPr lang="cs-CZ" dirty="0" smtClean="0"/>
              <a:t> Studium </a:t>
            </a:r>
            <a:r>
              <a:rPr lang="cs-CZ" dirty="0" err="1" smtClean="0"/>
              <a:t>vorbereitet</a:t>
            </a:r>
            <a:r>
              <a:rPr lang="cs-CZ" dirty="0" smtClean="0"/>
              <a:t>, </a:t>
            </a:r>
            <a:r>
              <a:rPr lang="cs-CZ" dirty="0" err="1" smtClean="0"/>
              <a:t>endet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dem </a:t>
            </a:r>
            <a:r>
              <a:rPr lang="cs-CZ" dirty="0" err="1" smtClean="0"/>
              <a:t>Abitur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2045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Hochschulen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Nach dem </a:t>
            </a:r>
            <a:r>
              <a:rPr lang="cs-CZ" dirty="0" err="1" smtClean="0"/>
              <a:t>Abitur</a:t>
            </a:r>
            <a:r>
              <a:rPr lang="cs-CZ" dirty="0" smtClean="0"/>
              <a:t> kann man </a:t>
            </a:r>
            <a:r>
              <a:rPr lang="cs-CZ" dirty="0" err="1" smtClean="0"/>
              <a:t>an</a:t>
            </a:r>
            <a:r>
              <a:rPr lang="cs-CZ" dirty="0" smtClean="0"/>
              <a:t> den </a:t>
            </a:r>
            <a:r>
              <a:rPr lang="cs-CZ" dirty="0" err="1" smtClean="0"/>
              <a:t>Hochschulen</a:t>
            </a:r>
            <a:r>
              <a:rPr lang="cs-CZ" dirty="0" smtClean="0"/>
              <a:t> </a:t>
            </a:r>
            <a:r>
              <a:rPr lang="cs-CZ" dirty="0" err="1" smtClean="0"/>
              <a:t>studieren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Es </a:t>
            </a:r>
            <a:r>
              <a:rPr lang="cs-CZ" dirty="0" err="1" smtClean="0"/>
              <a:t>gibt</a:t>
            </a:r>
            <a:r>
              <a:rPr lang="cs-CZ" dirty="0" smtClean="0"/>
              <a:t> </a:t>
            </a:r>
            <a:r>
              <a:rPr lang="cs-CZ" dirty="0" err="1" smtClean="0"/>
              <a:t>verschiedene</a:t>
            </a:r>
            <a:r>
              <a:rPr lang="cs-CZ" dirty="0" smtClean="0"/>
              <a:t> </a:t>
            </a:r>
            <a:r>
              <a:rPr lang="cs-CZ" dirty="0" err="1" smtClean="0"/>
              <a:t>Hochschultypen</a:t>
            </a:r>
            <a:r>
              <a:rPr lang="cs-CZ" dirty="0" smtClean="0"/>
              <a:t>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err="1" smtClean="0"/>
              <a:t>Universitäten</a:t>
            </a:r>
            <a:r>
              <a:rPr lang="cs-CZ" dirty="0" smtClean="0"/>
              <a:t> (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älteste</a:t>
            </a:r>
            <a:r>
              <a:rPr lang="cs-CZ" dirty="0" smtClean="0"/>
              <a:t> in </a:t>
            </a:r>
            <a:r>
              <a:rPr lang="cs-CZ" dirty="0" err="1" smtClean="0"/>
              <a:t>Tschechien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Karlsuniversität</a:t>
            </a:r>
            <a:r>
              <a:rPr lang="cs-CZ" dirty="0" smtClean="0"/>
              <a:t> in Prag)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/>
              <a:t>t</a:t>
            </a:r>
            <a:r>
              <a:rPr lang="cs-CZ" dirty="0" err="1" smtClean="0"/>
              <a:t>echnische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ökonomische</a:t>
            </a: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Hochschulen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err="1"/>
              <a:t>k</a:t>
            </a:r>
            <a:r>
              <a:rPr lang="cs-CZ" b="1" dirty="0" err="1" smtClean="0"/>
              <a:t>ünstlerische</a:t>
            </a:r>
            <a:r>
              <a:rPr lang="cs-CZ" b="1" dirty="0" smtClean="0"/>
              <a:t> </a:t>
            </a:r>
            <a:r>
              <a:rPr lang="cs-CZ" b="1" dirty="0" err="1" smtClean="0"/>
              <a:t>Akademien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kunftige</a:t>
            </a:r>
            <a:r>
              <a:rPr lang="cs-CZ" dirty="0" smtClean="0"/>
              <a:t> </a:t>
            </a:r>
            <a:r>
              <a:rPr lang="cs-CZ" dirty="0" err="1" smtClean="0"/>
              <a:t>Musiker</a:t>
            </a:r>
            <a:r>
              <a:rPr lang="cs-CZ" dirty="0" smtClean="0"/>
              <a:t>, </a:t>
            </a:r>
            <a:r>
              <a:rPr lang="cs-CZ" dirty="0" err="1" smtClean="0"/>
              <a:t>Schauspieler</a:t>
            </a:r>
            <a:r>
              <a:rPr lang="cs-CZ" smtClean="0"/>
              <a:t>..)</a:t>
            </a:r>
            <a:endParaRPr lang="cs-CZ" dirty="0"/>
          </a:p>
        </p:txBody>
      </p:sp>
      <p:pic>
        <p:nvPicPr>
          <p:cNvPr id="1026" name="Picture 2" descr="C:\Users\to\AppData\Local\Microsoft\Windows\Temporary Internet Files\Content.IE5\B6IXNM1F\MP9004221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852936"/>
            <a:ext cx="3384000" cy="296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583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840156"/>
          </a:xfrm>
        </p:spPr>
        <p:txBody>
          <a:bodyPr/>
          <a:lstStyle/>
          <a:p>
            <a:r>
              <a:rPr lang="cs-CZ" dirty="0" err="1" smtClean="0"/>
              <a:t>Schlussfragen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hei</a:t>
            </a:r>
            <a:r>
              <a:rPr lang="el-GR" dirty="0" smtClean="0"/>
              <a:t>β</a:t>
            </a:r>
            <a:r>
              <a:rPr lang="cs-CZ" dirty="0" smtClean="0"/>
              <a:t>t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? </a:t>
            </a: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 </a:t>
            </a:r>
            <a:r>
              <a:rPr lang="cs-CZ" dirty="0" err="1" smtClean="0"/>
              <a:t>dauert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Studium ?</a:t>
            </a:r>
          </a:p>
          <a:p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Fächer</a:t>
            </a:r>
            <a:r>
              <a:rPr lang="cs-CZ" dirty="0" smtClean="0"/>
              <a:t> </a:t>
            </a:r>
            <a:r>
              <a:rPr lang="cs-CZ" dirty="0" err="1" smtClean="0"/>
              <a:t>habt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in der </a:t>
            </a:r>
            <a:r>
              <a:rPr lang="cs-CZ" dirty="0" err="1" smtClean="0"/>
              <a:t>Schule</a:t>
            </a:r>
            <a:r>
              <a:rPr lang="cs-CZ" dirty="0" smtClean="0"/>
              <a:t> ?</a:t>
            </a:r>
          </a:p>
          <a:p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beginnt</a:t>
            </a:r>
            <a:r>
              <a:rPr lang="cs-CZ" dirty="0" smtClean="0"/>
              <a:t> der </a:t>
            </a:r>
            <a:r>
              <a:rPr lang="cs-CZ" dirty="0" err="1" smtClean="0"/>
              <a:t>Unterricht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deiner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 ?</a:t>
            </a:r>
          </a:p>
          <a:p>
            <a:r>
              <a:rPr lang="cs-CZ" dirty="0" err="1" smtClean="0"/>
              <a:t>Beschreibe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Unterrichtsstunde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macht</a:t>
            </a:r>
            <a:r>
              <a:rPr lang="cs-CZ" dirty="0" smtClean="0"/>
              <a:t> man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Anfang</a:t>
            </a:r>
            <a:r>
              <a:rPr lang="cs-CZ" dirty="0" smtClean="0"/>
              <a:t>, </a:t>
            </a:r>
            <a:r>
              <a:rPr lang="cs-CZ" dirty="0" err="1" smtClean="0"/>
              <a:t>dann</a:t>
            </a:r>
            <a:r>
              <a:rPr lang="cs-CZ" dirty="0" smtClean="0"/>
              <a:t> </a:t>
            </a:r>
            <a:r>
              <a:rPr lang="cs-CZ" dirty="0" err="1" smtClean="0"/>
              <a:t>später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Schluss</a:t>
            </a:r>
            <a:r>
              <a:rPr lang="cs-CZ" dirty="0" smtClean="0"/>
              <a:t>).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verläuft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Schuljahr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Schuleinrichtungen</a:t>
            </a:r>
            <a:r>
              <a:rPr lang="cs-CZ" dirty="0" smtClean="0"/>
              <a:t>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schon</a:t>
            </a:r>
            <a:r>
              <a:rPr lang="cs-CZ" dirty="0" smtClean="0"/>
              <a:t> </a:t>
            </a:r>
            <a:r>
              <a:rPr lang="cs-CZ" dirty="0" err="1" smtClean="0"/>
              <a:t>besucht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möchtest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nach dem </a:t>
            </a:r>
            <a:r>
              <a:rPr lang="cs-CZ" dirty="0" err="1" smtClean="0"/>
              <a:t>Abitur</a:t>
            </a:r>
            <a:r>
              <a:rPr lang="cs-CZ" dirty="0" smtClean="0"/>
              <a:t> </a:t>
            </a:r>
            <a:r>
              <a:rPr lang="cs-CZ" dirty="0" err="1" smtClean="0"/>
              <a:t>studieren</a:t>
            </a:r>
            <a:r>
              <a:rPr lang="cs-CZ" dirty="0" smtClean="0"/>
              <a:t> ?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7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Všechny použité obrázky a fotografie pocházejí z otevřené galerie Microsoft Office (</a:t>
            </a:r>
            <a:r>
              <a:rPr lang="cs-CZ" dirty="0" err="1" smtClean="0"/>
              <a:t>Powerpoint</a:t>
            </a:r>
            <a:r>
              <a:rPr lang="cs-CZ" dirty="0" smtClean="0"/>
              <a:t> 2010)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8980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181</TotalTime>
  <Words>450</Words>
  <Application>Microsoft Office PowerPoint</Application>
  <PresentationFormat>Předvádění na obrazovce (4:3)</PresentationFormat>
  <Paragraphs>110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projekt_logo_cent</vt:lpstr>
      <vt:lpstr>Schule</vt:lpstr>
      <vt:lpstr>ANOTACE</vt:lpstr>
      <vt:lpstr>Bedeutung der Schule</vt:lpstr>
      <vt:lpstr>Verschiedene Schultype  in Tschechien</vt:lpstr>
      <vt:lpstr>Die Grundschule</vt:lpstr>
      <vt:lpstr>Schulfächer</vt:lpstr>
      <vt:lpstr>Schulsachen</vt:lpstr>
      <vt:lpstr>Die Mittelschule</vt:lpstr>
      <vt:lpstr>Hochschulen</vt:lpstr>
      <vt:lpstr>Schlussfragen</vt:lpstr>
      <vt:lpstr>Prezentace aplikace PowerPoint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24</cp:revision>
  <dcterms:created xsi:type="dcterms:W3CDTF">2012-07-02T08:03:24Z</dcterms:created>
  <dcterms:modified xsi:type="dcterms:W3CDTF">2013-02-09T18:25:30Z</dcterms:modified>
</cp:coreProperties>
</file>