
<file path=[Content_Types].xml><?xml version="1.0" encoding="utf-8"?>
<Types xmlns="http://schemas.openxmlformats.org/package/2006/content-types">
  <Default Extension="png" ContentType="image/png"/>
  <Default Extension="wmf" ContentType="image/x-wmf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67" r:id="rId2"/>
    <p:sldId id="269" r:id="rId3"/>
    <p:sldId id="273" r:id="rId4"/>
    <p:sldId id="266" r:id="rId5"/>
    <p:sldId id="258" r:id="rId6"/>
    <p:sldId id="261" r:id="rId7"/>
    <p:sldId id="263" r:id="rId8"/>
    <p:sldId id="265" r:id="rId9"/>
    <p:sldId id="271" r:id="rId10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>
      <p:cViewPr>
        <p:scale>
          <a:sx n="76" d="100"/>
          <a:sy n="76" d="100"/>
        </p:scale>
        <p:origin x="-1206" y="72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viewProps" Target="view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presProps" Target="presProps.xml"/><Relationship Id="rId5" Type="http://schemas.openxmlformats.org/officeDocument/2006/relationships/slide" Target="slides/slide4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ableStyles" Target="tableStyles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39F8B381-5807-488E-AC22-73DD4140ED4A}" type="doc">
      <dgm:prSet loTypeId="urn:microsoft.com/office/officeart/2005/8/layout/target3" loCatId="list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445C7998-7549-48B0-BD68-D4F0167F02E5}">
      <dgm:prSet phldrT="[Text]"/>
      <dgm:spPr/>
      <dgm:t>
        <a:bodyPr/>
        <a:lstStyle/>
        <a:p>
          <a:pPr algn="l"/>
          <a:r>
            <a:rPr lang="cs-CZ" dirty="0"/>
            <a:t>Název školy</a:t>
          </a:r>
          <a:r>
            <a:rPr lang="cs-CZ" dirty="0" smtClean="0"/>
            <a:t>: Základní škola a mateřská škola  Domažlice , </a:t>
          </a:r>
          <a:r>
            <a:rPr lang="cs-CZ" dirty="0" err="1" smtClean="0"/>
            <a:t>Msgre</a:t>
          </a:r>
          <a:r>
            <a:rPr lang="cs-CZ" dirty="0" smtClean="0"/>
            <a:t> B. Staška 232, příspěvková organizace </a:t>
          </a:r>
          <a:endParaRPr lang="cs-CZ" dirty="0"/>
        </a:p>
      </dgm:t>
    </dgm:pt>
    <dgm:pt modelId="{D4A1AC32-6B30-44CD-A965-234E2C33692F}" type="parTrans" cxnId="{BCB163C3-3B0F-4F74-88F0-37F026D4C894}">
      <dgm:prSet/>
      <dgm:spPr/>
      <dgm:t>
        <a:bodyPr/>
        <a:lstStyle/>
        <a:p>
          <a:endParaRPr lang="cs-CZ"/>
        </a:p>
      </dgm:t>
    </dgm:pt>
    <dgm:pt modelId="{C846DAC9-9D22-4975-84AF-8D4E4FA8DA5C}" type="sibTrans" cxnId="{BCB163C3-3B0F-4F74-88F0-37F026D4C894}">
      <dgm:prSet/>
      <dgm:spPr/>
      <dgm:t>
        <a:bodyPr/>
        <a:lstStyle/>
        <a:p>
          <a:endParaRPr lang="cs-CZ"/>
        </a:p>
      </dgm:t>
    </dgm:pt>
    <dgm:pt modelId="{FBBFC3EA-9D9D-4F3A-BEA6-9C2C0E46BF20}">
      <dgm:prSet phldrT="[Text]"/>
      <dgm:spPr/>
      <dgm:t>
        <a:bodyPr/>
        <a:lstStyle/>
        <a:p>
          <a:pPr algn="l"/>
          <a:r>
            <a:rPr lang="cs-CZ" dirty="0"/>
            <a:t>Autor: </a:t>
          </a:r>
          <a:r>
            <a:rPr lang="cs-CZ" dirty="0" smtClean="0"/>
            <a:t> Mgr. Radmila Uzlíková</a:t>
          </a:r>
          <a:endParaRPr lang="cs-CZ" dirty="0"/>
        </a:p>
      </dgm:t>
    </dgm:pt>
    <dgm:pt modelId="{DDB8DF17-17D4-4A37-80A4-B2BE20408FA2}" type="parTrans" cxnId="{C24533D2-26E5-47EB-8A39-D4FB9E52EFE6}">
      <dgm:prSet/>
      <dgm:spPr/>
      <dgm:t>
        <a:bodyPr/>
        <a:lstStyle/>
        <a:p>
          <a:endParaRPr lang="cs-CZ"/>
        </a:p>
      </dgm:t>
    </dgm:pt>
    <dgm:pt modelId="{83B48451-91B6-4E15-99C9-0FE713D5286E}" type="sibTrans" cxnId="{C24533D2-26E5-47EB-8A39-D4FB9E52EFE6}">
      <dgm:prSet/>
      <dgm:spPr/>
      <dgm:t>
        <a:bodyPr/>
        <a:lstStyle/>
        <a:p>
          <a:endParaRPr lang="cs-CZ"/>
        </a:p>
      </dgm:t>
    </dgm:pt>
    <dgm:pt modelId="{019433A1-1324-4DE1-9E6F-32B851095F74}">
      <dgm:prSet phldrT="[Text]"/>
      <dgm:spPr/>
      <dgm:t>
        <a:bodyPr/>
        <a:lstStyle/>
        <a:p>
          <a:pPr algn="l"/>
          <a:r>
            <a:rPr lang="cs-CZ" dirty="0" smtClean="0"/>
            <a:t>Název: </a:t>
          </a:r>
          <a:r>
            <a:rPr lang="cs-CZ" dirty="0" smtClean="0"/>
            <a:t>VY_42_INOVACE_03_ Řada  čísel  1 - 6</a:t>
          </a:r>
          <a:endParaRPr lang="cs-CZ" dirty="0"/>
        </a:p>
      </dgm:t>
    </dgm:pt>
    <dgm:pt modelId="{2AB92C11-48B1-4C26-9CC1-F4AB2F53C03B}" type="parTrans" cxnId="{2A2BCF91-C654-4E19-950C-39AA1A49C169}">
      <dgm:prSet/>
      <dgm:spPr/>
      <dgm:t>
        <a:bodyPr/>
        <a:lstStyle/>
        <a:p>
          <a:endParaRPr lang="cs-CZ"/>
        </a:p>
      </dgm:t>
    </dgm:pt>
    <dgm:pt modelId="{2716416C-EF69-44CA-AEFE-14F7FF081354}" type="sibTrans" cxnId="{2A2BCF91-C654-4E19-950C-39AA1A49C169}">
      <dgm:prSet/>
      <dgm:spPr/>
      <dgm:t>
        <a:bodyPr/>
        <a:lstStyle/>
        <a:p>
          <a:endParaRPr lang="cs-CZ"/>
        </a:p>
      </dgm:t>
    </dgm:pt>
    <dgm:pt modelId="{C73C7642-F245-4585-8F88-243F9FAEF6CA}">
      <dgm:prSet/>
      <dgm:spPr/>
      <dgm:t>
        <a:bodyPr/>
        <a:lstStyle/>
        <a:p>
          <a:pPr algn="l"/>
          <a:r>
            <a:rPr lang="cs-CZ" dirty="0" smtClean="0"/>
            <a:t>Téma:  Řada  čísel  1 - 6</a:t>
          </a:r>
          <a:endParaRPr lang="cs-CZ" dirty="0"/>
        </a:p>
      </dgm:t>
    </dgm:pt>
    <dgm:pt modelId="{3E2FFE2A-E7B1-401F-BAB6-893DF909FA64}" type="parTrans" cxnId="{808A55A3-7A45-463B-8870-E66256D18048}">
      <dgm:prSet/>
      <dgm:spPr/>
      <dgm:t>
        <a:bodyPr/>
        <a:lstStyle/>
        <a:p>
          <a:endParaRPr lang="cs-CZ"/>
        </a:p>
      </dgm:t>
    </dgm:pt>
    <dgm:pt modelId="{C6F235C3-B62B-4F7C-8AF0-6D3C84052041}" type="sibTrans" cxnId="{808A55A3-7A45-463B-8870-E66256D18048}">
      <dgm:prSet/>
      <dgm:spPr/>
      <dgm:t>
        <a:bodyPr/>
        <a:lstStyle/>
        <a:p>
          <a:endParaRPr lang="cs-CZ"/>
        </a:p>
      </dgm:t>
    </dgm:pt>
    <dgm:pt modelId="{EBC41103-E2E5-4D48-9B4B-425520D3D098}">
      <dgm:prSet/>
      <dgm:spPr/>
      <dgm:t>
        <a:bodyPr/>
        <a:lstStyle/>
        <a:p>
          <a:pPr algn="l"/>
          <a:r>
            <a:rPr lang="cs-CZ" dirty="0"/>
            <a:t>Číslo projektu</a:t>
          </a:r>
          <a:r>
            <a:rPr lang="cs-CZ" dirty="0" smtClean="0"/>
            <a:t>: CZ.1.07/1.4.00/21.1437</a:t>
          </a:r>
          <a:endParaRPr lang="cs-CZ" dirty="0"/>
        </a:p>
      </dgm:t>
    </dgm:pt>
    <dgm:pt modelId="{66EC36A9-2BA2-4EC9-AAE7-037918B0215E}" type="parTrans" cxnId="{56D768D4-D8A8-4F09-8215-BEB7EB914931}">
      <dgm:prSet/>
      <dgm:spPr/>
      <dgm:t>
        <a:bodyPr/>
        <a:lstStyle/>
        <a:p>
          <a:endParaRPr lang="cs-CZ"/>
        </a:p>
      </dgm:t>
    </dgm:pt>
    <dgm:pt modelId="{CD7C273C-2CBB-488A-8BF2-5D00DBC541E5}" type="sibTrans" cxnId="{56D768D4-D8A8-4F09-8215-BEB7EB914931}">
      <dgm:prSet/>
      <dgm:spPr/>
      <dgm:t>
        <a:bodyPr/>
        <a:lstStyle/>
        <a:p>
          <a:endParaRPr lang="cs-CZ"/>
        </a:p>
      </dgm:t>
    </dgm:pt>
    <dgm:pt modelId="{DAEA276B-ECF9-46F6-A7D3-4693B2D32BC4}">
      <dgm:prSet/>
      <dgm:spPr/>
      <dgm:t>
        <a:bodyPr/>
        <a:lstStyle/>
        <a:p>
          <a:pPr algn="l"/>
          <a:r>
            <a:rPr lang="cs-CZ" dirty="0" smtClean="0"/>
            <a:t>Sada:  Matematika  pro  1. ročník</a:t>
          </a:r>
          <a:endParaRPr lang="cs-CZ" dirty="0"/>
        </a:p>
      </dgm:t>
    </dgm:pt>
    <dgm:pt modelId="{5CDD5C3F-CC99-485F-87DA-E7B8245CC121}" type="parTrans" cxnId="{3E9CE5CE-BE2A-4738-9975-063CAE07F465}">
      <dgm:prSet/>
      <dgm:spPr/>
      <dgm:t>
        <a:bodyPr/>
        <a:lstStyle/>
        <a:p>
          <a:endParaRPr lang="cs-CZ"/>
        </a:p>
      </dgm:t>
    </dgm:pt>
    <dgm:pt modelId="{CECB35EA-D988-4A7F-9A56-4637A6FB2BB0}" type="sibTrans" cxnId="{3E9CE5CE-BE2A-4738-9975-063CAE07F465}">
      <dgm:prSet/>
      <dgm:spPr/>
      <dgm:t>
        <a:bodyPr/>
        <a:lstStyle/>
        <a:p>
          <a:endParaRPr lang="cs-CZ"/>
        </a:p>
      </dgm:t>
    </dgm:pt>
    <dgm:pt modelId="{71045F8C-00FA-488E-A7BD-E2E6753D979D}" type="pres">
      <dgm:prSet presAssocID="{39F8B381-5807-488E-AC22-73DD4140ED4A}" presName="Name0" presStyleCnt="0">
        <dgm:presLayoutVars>
          <dgm:chMax val="7"/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3577EC6B-C980-4F34-8C69-4365E7B8FC8C}" type="pres">
      <dgm:prSet presAssocID="{445C7998-7549-48B0-BD68-D4F0167F02E5}" presName="circle1" presStyleLbl="node1" presStyleIdx="0" presStyleCnt="6"/>
      <dgm:spPr/>
    </dgm:pt>
    <dgm:pt modelId="{6940EB87-DC1D-4BC3-9408-9AC2E1FFC039}" type="pres">
      <dgm:prSet presAssocID="{445C7998-7549-48B0-BD68-D4F0167F02E5}" presName="space" presStyleCnt="0"/>
      <dgm:spPr/>
    </dgm:pt>
    <dgm:pt modelId="{BC35EE03-4121-4EF9-923D-7CB6D30D358D}" type="pres">
      <dgm:prSet presAssocID="{445C7998-7549-48B0-BD68-D4F0167F02E5}" presName="rect1" presStyleLbl="alignAcc1" presStyleIdx="0" presStyleCnt="6"/>
      <dgm:spPr/>
      <dgm:t>
        <a:bodyPr/>
        <a:lstStyle/>
        <a:p>
          <a:endParaRPr lang="cs-CZ"/>
        </a:p>
      </dgm:t>
    </dgm:pt>
    <dgm:pt modelId="{C95EEA27-3CBF-4645-A92D-9D8AF5C1CBFC}" type="pres">
      <dgm:prSet presAssocID="{FBBFC3EA-9D9D-4F3A-BEA6-9C2C0E46BF20}" presName="vertSpace2" presStyleLbl="node1" presStyleIdx="0" presStyleCnt="6"/>
      <dgm:spPr/>
    </dgm:pt>
    <dgm:pt modelId="{851BB866-B6AE-4566-893F-4C635BA974FC}" type="pres">
      <dgm:prSet presAssocID="{FBBFC3EA-9D9D-4F3A-BEA6-9C2C0E46BF20}" presName="circle2" presStyleLbl="node1" presStyleIdx="1" presStyleCnt="6"/>
      <dgm:spPr/>
    </dgm:pt>
    <dgm:pt modelId="{643EA938-EDE0-4533-ACCC-D2BD6F3A527C}" type="pres">
      <dgm:prSet presAssocID="{FBBFC3EA-9D9D-4F3A-BEA6-9C2C0E46BF20}" presName="rect2" presStyleLbl="alignAcc1" presStyleIdx="1" presStyleCnt="6"/>
      <dgm:spPr/>
      <dgm:t>
        <a:bodyPr/>
        <a:lstStyle/>
        <a:p>
          <a:endParaRPr lang="cs-CZ"/>
        </a:p>
      </dgm:t>
    </dgm:pt>
    <dgm:pt modelId="{92F31B18-D66D-4CC7-89B9-378928DE877D}" type="pres">
      <dgm:prSet presAssocID="{019433A1-1324-4DE1-9E6F-32B851095F74}" presName="vertSpace3" presStyleLbl="node1" presStyleIdx="1" presStyleCnt="6"/>
      <dgm:spPr/>
    </dgm:pt>
    <dgm:pt modelId="{902074E1-B931-4618-97F1-FADBE82E9C3C}" type="pres">
      <dgm:prSet presAssocID="{019433A1-1324-4DE1-9E6F-32B851095F74}" presName="circle3" presStyleLbl="node1" presStyleIdx="2" presStyleCnt="6"/>
      <dgm:spPr/>
    </dgm:pt>
    <dgm:pt modelId="{A3817367-F2BC-482F-8832-FA00B51DCCF3}" type="pres">
      <dgm:prSet presAssocID="{019433A1-1324-4DE1-9E6F-32B851095F74}" presName="rect3" presStyleLbl="alignAcc1" presStyleIdx="2" presStyleCnt="6"/>
      <dgm:spPr/>
      <dgm:t>
        <a:bodyPr/>
        <a:lstStyle/>
        <a:p>
          <a:endParaRPr lang="cs-CZ"/>
        </a:p>
      </dgm:t>
    </dgm:pt>
    <dgm:pt modelId="{626ABFF6-56C8-4386-B662-68EC364EED9D}" type="pres">
      <dgm:prSet presAssocID="{DAEA276B-ECF9-46F6-A7D3-4693B2D32BC4}" presName="vertSpace4" presStyleLbl="node1" presStyleIdx="2" presStyleCnt="6"/>
      <dgm:spPr/>
    </dgm:pt>
    <dgm:pt modelId="{6DB11F1C-D028-4800-9625-6611CA9DE6D4}" type="pres">
      <dgm:prSet presAssocID="{DAEA276B-ECF9-46F6-A7D3-4693B2D32BC4}" presName="circle4" presStyleLbl="node1" presStyleIdx="3" presStyleCnt="6"/>
      <dgm:spPr/>
    </dgm:pt>
    <dgm:pt modelId="{CDED6FE3-AD8F-4ACC-B6B8-710EDDD97598}" type="pres">
      <dgm:prSet presAssocID="{DAEA276B-ECF9-46F6-A7D3-4693B2D32BC4}" presName="rect4" presStyleLbl="alignAcc1" presStyleIdx="3" presStyleCnt="6" custLinFactNeighborX="0" custLinFactNeighborY="0"/>
      <dgm:spPr/>
      <dgm:t>
        <a:bodyPr/>
        <a:lstStyle/>
        <a:p>
          <a:endParaRPr lang="cs-CZ"/>
        </a:p>
      </dgm:t>
    </dgm:pt>
    <dgm:pt modelId="{397AC6D7-84A6-4150-958F-83C92D9ACF38}" type="pres">
      <dgm:prSet presAssocID="{C73C7642-F245-4585-8F88-243F9FAEF6CA}" presName="vertSpace5" presStyleLbl="node1" presStyleIdx="3" presStyleCnt="6"/>
      <dgm:spPr/>
    </dgm:pt>
    <dgm:pt modelId="{D7419528-33A6-416D-9E64-B3F7915C5149}" type="pres">
      <dgm:prSet presAssocID="{C73C7642-F245-4585-8F88-243F9FAEF6CA}" presName="circle5" presStyleLbl="node1" presStyleIdx="4" presStyleCnt="6"/>
      <dgm:spPr/>
    </dgm:pt>
    <dgm:pt modelId="{97289DF2-90F4-4EC2-A9FC-633B00BAB610}" type="pres">
      <dgm:prSet presAssocID="{C73C7642-F245-4585-8F88-243F9FAEF6CA}" presName="rect5" presStyleLbl="alignAcc1" presStyleIdx="4" presStyleCnt="6"/>
      <dgm:spPr/>
      <dgm:t>
        <a:bodyPr/>
        <a:lstStyle/>
        <a:p>
          <a:endParaRPr lang="cs-CZ"/>
        </a:p>
      </dgm:t>
    </dgm:pt>
    <dgm:pt modelId="{234EBA9D-95B4-4C20-A84E-6F65F1085DC6}" type="pres">
      <dgm:prSet presAssocID="{EBC41103-E2E5-4D48-9B4B-425520D3D098}" presName="vertSpace6" presStyleLbl="node1" presStyleIdx="4" presStyleCnt="6"/>
      <dgm:spPr/>
    </dgm:pt>
    <dgm:pt modelId="{12255512-213F-41DF-90A6-8B4CD74A2B52}" type="pres">
      <dgm:prSet presAssocID="{EBC41103-E2E5-4D48-9B4B-425520D3D098}" presName="circle6" presStyleLbl="node1" presStyleIdx="5" presStyleCnt="6"/>
      <dgm:spPr/>
    </dgm:pt>
    <dgm:pt modelId="{50C2F88D-8688-44C2-A854-691F34009D3B}" type="pres">
      <dgm:prSet presAssocID="{EBC41103-E2E5-4D48-9B4B-425520D3D098}" presName="rect6" presStyleLbl="alignAcc1" presStyleIdx="5" presStyleCnt="6"/>
      <dgm:spPr/>
      <dgm:t>
        <a:bodyPr/>
        <a:lstStyle/>
        <a:p>
          <a:endParaRPr lang="cs-CZ"/>
        </a:p>
      </dgm:t>
    </dgm:pt>
    <dgm:pt modelId="{4D19AB04-24FA-40C2-B203-52AE3D15E171}" type="pres">
      <dgm:prSet presAssocID="{445C7998-7549-48B0-BD68-D4F0167F02E5}" presName="rect1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832BF48F-0145-4429-9E02-8FCA946CCE9E}" type="pres">
      <dgm:prSet presAssocID="{FBBFC3EA-9D9D-4F3A-BEA6-9C2C0E46BF20}" presName="rect2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E7297F21-D4FD-4A41-AE58-814D01A6B5E7}" type="pres">
      <dgm:prSet presAssocID="{019433A1-1324-4DE1-9E6F-32B851095F74}" presName="rect3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F69A1436-182C-465B-AD7F-FE48E0C090C1}" type="pres">
      <dgm:prSet presAssocID="{DAEA276B-ECF9-46F6-A7D3-4693B2D32BC4}" presName="rect4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AA41A67C-3D3F-4AE9-9E0F-5D7F7BB2E741}" type="pres">
      <dgm:prSet presAssocID="{C73C7642-F245-4585-8F88-243F9FAEF6CA}" presName="rect5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F969C235-9271-4D34-B740-D627A121CAD0}" type="pres">
      <dgm:prSet presAssocID="{EBC41103-E2E5-4D48-9B4B-425520D3D098}" presName="rect6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A4073DCB-9E8B-4A55-8EEB-CDB3E006969D}" type="presOf" srcId="{445C7998-7549-48B0-BD68-D4F0167F02E5}" destId="{4D19AB04-24FA-40C2-B203-52AE3D15E171}" srcOrd="1" destOrd="0" presId="urn:microsoft.com/office/officeart/2005/8/layout/target3"/>
    <dgm:cxn modelId="{CEBAA1C4-F76F-4688-A41C-FA45D9344CFB}" type="presOf" srcId="{019433A1-1324-4DE1-9E6F-32B851095F74}" destId="{A3817367-F2BC-482F-8832-FA00B51DCCF3}" srcOrd="0" destOrd="0" presId="urn:microsoft.com/office/officeart/2005/8/layout/target3"/>
    <dgm:cxn modelId="{15CF8DB8-4FB2-415F-B835-4599950F97C8}" type="presOf" srcId="{FBBFC3EA-9D9D-4F3A-BEA6-9C2C0E46BF20}" destId="{832BF48F-0145-4429-9E02-8FCA946CCE9E}" srcOrd="1" destOrd="0" presId="urn:microsoft.com/office/officeart/2005/8/layout/target3"/>
    <dgm:cxn modelId="{56D768D4-D8A8-4F09-8215-BEB7EB914931}" srcId="{39F8B381-5807-488E-AC22-73DD4140ED4A}" destId="{EBC41103-E2E5-4D48-9B4B-425520D3D098}" srcOrd="5" destOrd="0" parTransId="{66EC36A9-2BA2-4EC9-AAE7-037918B0215E}" sibTransId="{CD7C273C-2CBB-488A-8BF2-5D00DBC541E5}"/>
    <dgm:cxn modelId="{3E9CE5CE-BE2A-4738-9975-063CAE07F465}" srcId="{39F8B381-5807-488E-AC22-73DD4140ED4A}" destId="{DAEA276B-ECF9-46F6-A7D3-4693B2D32BC4}" srcOrd="3" destOrd="0" parTransId="{5CDD5C3F-CC99-485F-87DA-E7B8245CC121}" sibTransId="{CECB35EA-D988-4A7F-9A56-4637A6FB2BB0}"/>
    <dgm:cxn modelId="{8E38AEC5-D146-4EEE-88C4-AF10DE9FE343}" type="presOf" srcId="{DAEA276B-ECF9-46F6-A7D3-4693B2D32BC4}" destId="{CDED6FE3-AD8F-4ACC-B6B8-710EDDD97598}" srcOrd="0" destOrd="0" presId="urn:microsoft.com/office/officeart/2005/8/layout/target3"/>
    <dgm:cxn modelId="{F7F0FECB-6667-4D45-B4CD-A31E5D66D6FE}" type="presOf" srcId="{DAEA276B-ECF9-46F6-A7D3-4693B2D32BC4}" destId="{F69A1436-182C-465B-AD7F-FE48E0C090C1}" srcOrd="1" destOrd="0" presId="urn:microsoft.com/office/officeart/2005/8/layout/target3"/>
    <dgm:cxn modelId="{BCB163C3-3B0F-4F74-88F0-37F026D4C894}" srcId="{39F8B381-5807-488E-AC22-73DD4140ED4A}" destId="{445C7998-7549-48B0-BD68-D4F0167F02E5}" srcOrd="0" destOrd="0" parTransId="{D4A1AC32-6B30-44CD-A965-234E2C33692F}" sibTransId="{C846DAC9-9D22-4975-84AF-8D4E4FA8DA5C}"/>
    <dgm:cxn modelId="{BCC2A7B3-D517-4EBB-9244-A287063FE073}" type="presOf" srcId="{C73C7642-F245-4585-8F88-243F9FAEF6CA}" destId="{AA41A67C-3D3F-4AE9-9E0F-5D7F7BB2E741}" srcOrd="1" destOrd="0" presId="urn:microsoft.com/office/officeart/2005/8/layout/target3"/>
    <dgm:cxn modelId="{CFE4C17D-2056-4597-8B4A-E5AD91FC0498}" type="presOf" srcId="{FBBFC3EA-9D9D-4F3A-BEA6-9C2C0E46BF20}" destId="{643EA938-EDE0-4533-ACCC-D2BD6F3A527C}" srcOrd="0" destOrd="0" presId="urn:microsoft.com/office/officeart/2005/8/layout/target3"/>
    <dgm:cxn modelId="{274C0687-013B-4555-94C7-EB87775F087D}" type="presOf" srcId="{EBC41103-E2E5-4D48-9B4B-425520D3D098}" destId="{F969C235-9271-4D34-B740-D627A121CAD0}" srcOrd="1" destOrd="0" presId="urn:microsoft.com/office/officeart/2005/8/layout/target3"/>
    <dgm:cxn modelId="{A81D3270-73AC-4880-A1A4-9D65D7F393CF}" type="presOf" srcId="{019433A1-1324-4DE1-9E6F-32B851095F74}" destId="{E7297F21-D4FD-4A41-AE58-814D01A6B5E7}" srcOrd="1" destOrd="0" presId="urn:microsoft.com/office/officeart/2005/8/layout/target3"/>
    <dgm:cxn modelId="{76253A29-51AB-4BC3-8CF8-3A3B83636D5E}" type="presOf" srcId="{445C7998-7549-48B0-BD68-D4F0167F02E5}" destId="{BC35EE03-4121-4EF9-923D-7CB6D30D358D}" srcOrd="0" destOrd="0" presId="urn:microsoft.com/office/officeart/2005/8/layout/target3"/>
    <dgm:cxn modelId="{0F2935E0-3B46-4DF6-808B-6DD8F0A112CF}" type="presOf" srcId="{C73C7642-F245-4585-8F88-243F9FAEF6CA}" destId="{97289DF2-90F4-4EC2-A9FC-633B00BAB610}" srcOrd="0" destOrd="0" presId="urn:microsoft.com/office/officeart/2005/8/layout/target3"/>
    <dgm:cxn modelId="{C24533D2-26E5-47EB-8A39-D4FB9E52EFE6}" srcId="{39F8B381-5807-488E-AC22-73DD4140ED4A}" destId="{FBBFC3EA-9D9D-4F3A-BEA6-9C2C0E46BF20}" srcOrd="1" destOrd="0" parTransId="{DDB8DF17-17D4-4A37-80A4-B2BE20408FA2}" sibTransId="{83B48451-91B6-4E15-99C9-0FE713D5286E}"/>
    <dgm:cxn modelId="{808A55A3-7A45-463B-8870-E66256D18048}" srcId="{39F8B381-5807-488E-AC22-73DD4140ED4A}" destId="{C73C7642-F245-4585-8F88-243F9FAEF6CA}" srcOrd="4" destOrd="0" parTransId="{3E2FFE2A-E7B1-401F-BAB6-893DF909FA64}" sibTransId="{C6F235C3-B62B-4F7C-8AF0-6D3C84052041}"/>
    <dgm:cxn modelId="{2A2BCF91-C654-4E19-950C-39AA1A49C169}" srcId="{39F8B381-5807-488E-AC22-73DD4140ED4A}" destId="{019433A1-1324-4DE1-9E6F-32B851095F74}" srcOrd="2" destOrd="0" parTransId="{2AB92C11-48B1-4C26-9CC1-F4AB2F53C03B}" sibTransId="{2716416C-EF69-44CA-AEFE-14F7FF081354}"/>
    <dgm:cxn modelId="{16D2701F-E32A-4F9B-B973-16D3A8162D8E}" type="presOf" srcId="{EBC41103-E2E5-4D48-9B4B-425520D3D098}" destId="{50C2F88D-8688-44C2-A854-691F34009D3B}" srcOrd="0" destOrd="0" presId="urn:microsoft.com/office/officeart/2005/8/layout/target3"/>
    <dgm:cxn modelId="{94358F5F-99F1-42E7-A32C-8B6413E6A132}" type="presOf" srcId="{39F8B381-5807-488E-AC22-73DD4140ED4A}" destId="{71045F8C-00FA-488E-A7BD-E2E6753D979D}" srcOrd="0" destOrd="0" presId="urn:microsoft.com/office/officeart/2005/8/layout/target3"/>
    <dgm:cxn modelId="{6D7C110F-E8B4-459B-9C05-96FD3358A483}" type="presParOf" srcId="{71045F8C-00FA-488E-A7BD-E2E6753D979D}" destId="{3577EC6B-C980-4F34-8C69-4365E7B8FC8C}" srcOrd="0" destOrd="0" presId="urn:microsoft.com/office/officeart/2005/8/layout/target3"/>
    <dgm:cxn modelId="{2D6A26AF-883C-4BCB-83A8-E9116477C7A9}" type="presParOf" srcId="{71045F8C-00FA-488E-A7BD-E2E6753D979D}" destId="{6940EB87-DC1D-4BC3-9408-9AC2E1FFC039}" srcOrd="1" destOrd="0" presId="urn:microsoft.com/office/officeart/2005/8/layout/target3"/>
    <dgm:cxn modelId="{1BDE7DEB-BFC2-40C8-AB36-28E4E63655E5}" type="presParOf" srcId="{71045F8C-00FA-488E-A7BD-E2E6753D979D}" destId="{BC35EE03-4121-4EF9-923D-7CB6D30D358D}" srcOrd="2" destOrd="0" presId="urn:microsoft.com/office/officeart/2005/8/layout/target3"/>
    <dgm:cxn modelId="{D877DB49-DABE-4E40-98E5-59887CFCA68C}" type="presParOf" srcId="{71045F8C-00FA-488E-A7BD-E2E6753D979D}" destId="{C95EEA27-3CBF-4645-A92D-9D8AF5C1CBFC}" srcOrd="3" destOrd="0" presId="urn:microsoft.com/office/officeart/2005/8/layout/target3"/>
    <dgm:cxn modelId="{EB11017E-2EE4-4781-A5F2-F6498303B317}" type="presParOf" srcId="{71045F8C-00FA-488E-A7BD-E2E6753D979D}" destId="{851BB866-B6AE-4566-893F-4C635BA974FC}" srcOrd="4" destOrd="0" presId="urn:microsoft.com/office/officeart/2005/8/layout/target3"/>
    <dgm:cxn modelId="{8BC30F70-D49E-49AF-9F9E-814D9B50AE52}" type="presParOf" srcId="{71045F8C-00FA-488E-A7BD-E2E6753D979D}" destId="{643EA938-EDE0-4533-ACCC-D2BD6F3A527C}" srcOrd="5" destOrd="0" presId="urn:microsoft.com/office/officeart/2005/8/layout/target3"/>
    <dgm:cxn modelId="{7B320A49-4434-433B-A12E-AA9B8B89ADF1}" type="presParOf" srcId="{71045F8C-00FA-488E-A7BD-E2E6753D979D}" destId="{92F31B18-D66D-4CC7-89B9-378928DE877D}" srcOrd="6" destOrd="0" presId="urn:microsoft.com/office/officeart/2005/8/layout/target3"/>
    <dgm:cxn modelId="{711FC30F-0F2C-4F78-9F08-E3417EAEAAC0}" type="presParOf" srcId="{71045F8C-00FA-488E-A7BD-E2E6753D979D}" destId="{902074E1-B931-4618-97F1-FADBE82E9C3C}" srcOrd="7" destOrd="0" presId="urn:microsoft.com/office/officeart/2005/8/layout/target3"/>
    <dgm:cxn modelId="{06A59105-DDE8-42A3-B602-BA134FF0F192}" type="presParOf" srcId="{71045F8C-00FA-488E-A7BD-E2E6753D979D}" destId="{A3817367-F2BC-482F-8832-FA00B51DCCF3}" srcOrd="8" destOrd="0" presId="urn:microsoft.com/office/officeart/2005/8/layout/target3"/>
    <dgm:cxn modelId="{A788BAF7-0279-420E-BD0B-A3C1CAB29FD2}" type="presParOf" srcId="{71045F8C-00FA-488E-A7BD-E2E6753D979D}" destId="{626ABFF6-56C8-4386-B662-68EC364EED9D}" srcOrd="9" destOrd="0" presId="urn:microsoft.com/office/officeart/2005/8/layout/target3"/>
    <dgm:cxn modelId="{62EC0589-EEDE-4B15-81B7-059F95F6A2D6}" type="presParOf" srcId="{71045F8C-00FA-488E-A7BD-E2E6753D979D}" destId="{6DB11F1C-D028-4800-9625-6611CA9DE6D4}" srcOrd="10" destOrd="0" presId="urn:microsoft.com/office/officeart/2005/8/layout/target3"/>
    <dgm:cxn modelId="{CB6437EE-5708-4762-B6DE-AF49B2A02F5F}" type="presParOf" srcId="{71045F8C-00FA-488E-A7BD-E2E6753D979D}" destId="{CDED6FE3-AD8F-4ACC-B6B8-710EDDD97598}" srcOrd="11" destOrd="0" presId="urn:microsoft.com/office/officeart/2005/8/layout/target3"/>
    <dgm:cxn modelId="{BA10480C-41F0-4876-A2B6-569E1247C1D9}" type="presParOf" srcId="{71045F8C-00FA-488E-A7BD-E2E6753D979D}" destId="{397AC6D7-84A6-4150-958F-83C92D9ACF38}" srcOrd="12" destOrd="0" presId="urn:microsoft.com/office/officeart/2005/8/layout/target3"/>
    <dgm:cxn modelId="{5AE5DFE5-96CC-4AEF-8B0F-88E9526805C1}" type="presParOf" srcId="{71045F8C-00FA-488E-A7BD-E2E6753D979D}" destId="{D7419528-33A6-416D-9E64-B3F7915C5149}" srcOrd="13" destOrd="0" presId="urn:microsoft.com/office/officeart/2005/8/layout/target3"/>
    <dgm:cxn modelId="{B792E223-AEFF-41BE-92EC-3111D528B9B3}" type="presParOf" srcId="{71045F8C-00FA-488E-A7BD-E2E6753D979D}" destId="{97289DF2-90F4-4EC2-A9FC-633B00BAB610}" srcOrd="14" destOrd="0" presId="urn:microsoft.com/office/officeart/2005/8/layout/target3"/>
    <dgm:cxn modelId="{7E08AD96-FAF5-4614-BD0C-7E91098530F5}" type="presParOf" srcId="{71045F8C-00FA-488E-A7BD-E2E6753D979D}" destId="{234EBA9D-95B4-4C20-A84E-6F65F1085DC6}" srcOrd="15" destOrd="0" presId="urn:microsoft.com/office/officeart/2005/8/layout/target3"/>
    <dgm:cxn modelId="{D2564979-660D-4BF7-8479-C14FBD2ECDDB}" type="presParOf" srcId="{71045F8C-00FA-488E-A7BD-E2E6753D979D}" destId="{12255512-213F-41DF-90A6-8B4CD74A2B52}" srcOrd="16" destOrd="0" presId="urn:microsoft.com/office/officeart/2005/8/layout/target3"/>
    <dgm:cxn modelId="{C2692226-4E62-4791-8B4B-DFEFAF500D77}" type="presParOf" srcId="{71045F8C-00FA-488E-A7BD-E2E6753D979D}" destId="{50C2F88D-8688-44C2-A854-691F34009D3B}" srcOrd="17" destOrd="0" presId="urn:microsoft.com/office/officeart/2005/8/layout/target3"/>
    <dgm:cxn modelId="{07809C1E-BE17-4793-BBD1-1A1E34D5FE11}" type="presParOf" srcId="{71045F8C-00FA-488E-A7BD-E2E6753D979D}" destId="{4D19AB04-24FA-40C2-B203-52AE3D15E171}" srcOrd="18" destOrd="0" presId="urn:microsoft.com/office/officeart/2005/8/layout/target3"/>
    <dgm:cxn modelId="{8E932D6D-2D7F-4EFE-8F3D-0D48DECF0B7C}" type="presParOf" srcId="{71045F8C-00FA-488E-A7BD-E2E6753D979D}" destId="{832BF48F-0145-4429-9E02-8FCA946CCE9E}" srcOrd="19" destOrd="0" presId="urn:microsoft.com/office/officeart/2005/8/layout/target3"/>
    <dgm:cxn modelId="{5EE1D7EA-7ACB-4D52-89BA-D83D5AB7F719}" type="presParOf" srcId="{71045F8C-00FA-488E-A7BD-E2E6753D979D}" destId="{E7297F21-D4FD-4A41-AE58-814D01A6B5E7}" srcOrd="20" destOrd="0" presId="urn:microsoft.com/office/officeart/2005/8/layout/target3"/>
    <dgm:cxn modelId="{ED4A2D2D-5D99-4CBE-8722-AFA683001B01}" type="presParOf" srcId="{71045F8C-00FA-488E-A7BD-E2E6753D979D}" destId="{F69A1436-182C-465B-AD7F-FE48E0C090C1}" srcOrd="21" destOrd="0" presId="urn:microsoft.com/office/officeart/2005/8/layout/target3"/>
    <dgm:cxn modelId="{6CC7E0BC-30EE-4EE3-930E-AEDE19086746}" type="presParOf" srcId="{71045F8C-00FA-488E-A7BD-E2E6753D979D}" destId="{AA41A67C-3D3F-4AE9-9E0F-5D7F7BB2E741}" srcOrd="22" destOrd="0" presId="urn:microsoft.com/office/officeart/2005/8/layout/target3"/>
    <dgm:cxn modelId="{EF8288BE-BE52-41A4-88BB-A08A0410821F}" type="presParOf" srcId="{71045F8C-00FA-488E-A7BD-E2E6753D979D}" destId="{F969C235-9271-4D34-B740-D627A121CAD0}" srcOrd="23" destOrd="0" presId="urn:microsoft.com/office/officeart/2005/8/layout/target3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3577EC6B-C980-4F34-8C69-4365E7B8FC8C}">
      <dsp:nvSpPr>
        <dsp:cNvPr id="0" name=""/>
        <dsp:cNvSpPr/>
      </dsp:nvSpPr>
      <dsp:spPr>
        <a:xfrm>
          <a:off x="0" y="0"/>
          <a:ext cx="4032447" cy="4032447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BC35EE03-4121-4EF9-923D-7CB6D30D358D}">
      <dsp:nvSpPr>
        <dsp:cNvPr id="0" name=""/>
        <dsp:cNvSpPr/>
      </dsp:nvSpPr>
      <dsp:spPr>
        <a:xfrm>
          <a:off x="2016223" y="0"/>
          <a:ext cx="4752528" cy="4032447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lvl="0" algn="l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400" kern="1200" dirty="0"/>
            <a:t>Název školy</a:t>
          </a:r>
          <a:r>
            <a:rPr lang="cs-CZ" sz="1400" kern="1200" dirty="0" smtClean="0"/>
            <a:t>: Základní škola a mateřská škola  Domažlice , </a:t>
          </a:r>
          <a:r>
            <a:rPr lang="cs-CZ" sz="1400" kern="1200" dirty="0" err="1" smtClean="0"/>
            <a:t>Msgre</a:t>
          </a:r>
          <a:r>
            <a:rPr lang="cs-CZ" sz="1400" kern="1200" dirty="0" smtClean="0"/>
            <a:t> B. Staška 232, příspěvková organizace </a:t>
          </a:r>
          <a:endParaRPr lang="cs-CZ" sz="1400" kern="1200" dirty="0"/>
        </a:p>
      </dsp:txBody>
      <dsp:txXfrm>
        <a:off x="2016223" y="0"/>
        <a:ext cx="4752528" cy="504057"/>
      </dsp:txXfrm>
    </dsp:sp>
    <dsp:sp modelId="{851BB866-B6AE-4566-893F-4C635BA974FC}">
      <dsp:nvSpPr>
        <dsp:cNvPr id="0" name=""/>
        <dsp:cNvSpPr/>
      </dsp:nvSpPr>
      <dsp:spPr>
        <a:xfrm>
          <a:off x="352839" y="504057"/>
          <a:ext cx="3326768" cy="3326768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43EA938-EDE0-4533-ACCC-D2BD6F3A527C}">
      <dsp:nvSpPr>
        <dsp:cNvPr id="0" name=""/>
        <dsp:cNvSpPr/>
      </dsp:nvSpPr>
      <dsp:spPr>
        <a:xfrm>
          <a:off x="2016223" y="504057"/>
          <a:ext cx="4752528" cy="3326768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lvl="0" algn="l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400" kern="1200" dirty="0"/>
            <a:t>Autor: </a:t>
          </a:r>
          <a:r>
            <a:rPr lang="cs-CZ" sz="1400" kern="1200" dirty="0" smtClean="0"/>
            <a:t> Mgr. Radmila Uzlíková</a:t>
          </a:r>
          <a:endParaRPr lang="cs-CZ" sz="1400" kern="1200" dirty="0"/>
        </a:p>
      </dsp:txBody>
      <dsp:txXfrm>
        <a:off x="2016223" y="504057"/>
        <a:ext cx="4752528" cy="504057"/>
      </dsp:txXfrm>
    </dsp:sp>
    <dsp:sp modelId="{902074E1-B931-4618-97F1-FADBE82E9C3C}">
      <dsp:nvSpPr>
        <dsp:cNvPr id="0" name=""/>
        <dsp:cNvSpPr/>
      </dsp:nvSpPr>
      <dsp:spPr>
        <a:xfrm>
          <a:off x="705679" y="1008114"/>
          <a:ext cx="2621088" cy="2621088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A3817367-F2BC-482F-8832-FA00B51DCCF3}">
      <dsp:nvSpPr>
        <dsp:cNvPr id="0" name=""/>
        <dsp:cNvSpPr/>
      </dsp:nvSpPr>
      <dsp:spPr>
        <a:xfrm>
          <a:off x="2016223" y="1008114"/>
          <a:ext cx="4752528" cy="2621088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lvl="0" algn="l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400" kern="1200" dirty="0" smtClean="0"/>
            <a:t>Název: </a:t>
          </a:r>
          <a:r>
            <a:rPr lang="cs-CZ" sz="1400" kern="1200" dirty="0" smtClean="0"/>
            <a:t>VY_42_INOVACE_03_ Řada  čísel  1 - 6</a:t>
          </a:r>
          <a:endParaRPr lang="cs-CZ" sz="1400" kern="1200" dirty="0"/>
        </a:p>
      </dsp:txBody>
      <dsp:txXfrm>
        <a:off x="2016223" y="1008114"/>
        <a:ext cx="4752528" cy="504053"/>
      </dsp:txXfrm>
    </dsp:sp>
    <dsp:sp modelId="{6DB11F1C-D028-4800-9625-6611CA9DE6D4}">
      <dsp:nvSpPr>
        <dsp:cNvPr id="0" name=""/>
        <dsp:cNvSpPr/>
      </dsp:nvSpPr>
      <dsp:spPr>
        <a:xfrm>
          <a:off x="1058517" y="1512167"/>
          <a:ext cx="1915412" cy="1915412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CDED6FE3-AD8F-4ACC-B6B8-710EDDD97598}">
      <dsp:nvSpPr>
        <dsp:cNvPr id="0" name=""/>
        <dsp:cNvSpPr/>
      </dsp:nvSpPr>
      <dsp:spPr>
        <a:xfrm>
          <a:off x="2016223" y="1512167"/>
          <a:ext cx="4752528" cy="1915412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lvl="0" algn="l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400" kern="1200" dirty="0" smtClean="0"/>
            <a:t>Sada:  Matematika  pro  1. ročník</a:t>
          </a:r>
          <a:endParaRPr lang="cs-CZ" sz="1400" kern="1200" dirty="0"/>
        </a:p>
      </dsp:txBody>
      <dsp:txXfrm>
        <a:off x="2016223" y="1512167"/>
        <a:ext cx="4752528" cy="504057"/>
      </dsp:txXfrm>
    </dsp:sp>
    <dsp:sp modelId="{D7419528-33A6-416D-9E64-B3F7915C5149}">
      <dsp:nvSpPr>
        <dsp:cNvPr id="0" name=""/>
        <dsp:cNvSpPr/>
      </dsp:nvSpPr>
      <dsp:spPr>
        <a:xfrm>
          <a:off x="1411357" y="2016225"/>
          <a:ext cx="1209733" cy="1209733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97289DF2-90F4-4EC2-A9FC-633B00BAB610}">
      <dsp:nvSpPr>
        <dsp:cNvPr id="0" name=""/>
        <dsp:cNvSpPr/>
      </dsp:nvSpPr>
      <dsp:spPr>
        <a:xfrm>
          <a:off x="2016223" y="2016225"/>
          <a:ext cx="4752528" cy="1209733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lvl="0" algn="l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400" kern="1200" dirty="0" smtClean="0"/>
            <a:t>Téma:  Řada  čísel  1 - 6</a:t>
          </a:r>
          <a:endParaRPr lang="cs-CZ" sz="1400" kern="1200" dirty="0"/>
        </a:p>
      </dsp:txBody>
      <dsp:txXfrm>
        <a:off x="2016223" y="2016225"/>
        <a:ext cx="4752528" cy="504057"/>
      </dsp:txXfrm>
    </dsp:sp>
    <dsp:sp modelId="{12255512-213F-41DF-90A6-8B4CD74A2B52}">
      <dsp:nvSpPr>
        <dsp:cNvPr id="0" name=""/>
        <dsp:cNvSpPr/>
      </dsp:nvSpPr>
      <dsp:spPr>
        <a:xfrm>
          <a:off x="1764197" y="2520282"/>
          <a:ext cx="504053" cy="504053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50C2F88D-8688-44C2-A854-691F34009D3B}">
      <dsp:nvSpPr>
        <dsp:cNvPr id="0" name=""/>
        <dsp:cNvSpPr/>
      </dsp:nvSpPr>
      <dsp:spPr>
        <a:xfrm>
          <a:off x="2016223" y="2520282"/>
          <a:ext cx="4752528" cy="504053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lvl="0" algn="l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400" kern="1200" dirty="0"/>
            <a:t>Číslo projektu</a:t>
          </a:r>
          <a:r>
            <a:rPr lang="cs-CZ" sz="1400" kern="1200" dirty="0" smtClean="0"/>
            <a:t>: CZ.1.07/1.4.00/21.1437</a:t>
          </a:r>
          <a:endParaRPr lang="cs-CZ" sz="1400" kern="1200" dirty="0"/>
        </a:p>
      </dsp:txBody>
      <dsp:txXfrm>
        <a:off x="2016223" y="2520282"/>
        <a:ext cx="4752528" cy="504053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target3">
  <dgm:title val=""/>
  <dgm:desc val=""/>
  <dgm:catLst>
    <dgm:cat type="relationship" pri="11000"/>
    <dgm:cat type="list" pri="22000"/>
    <dgm:cat type="convert" pri="4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clrData>
  <dgm:layoutNode name="Name0">
    <dgm:varLst>
      <dgm:chMax val="7"/>
      <dgm:dir/>
      <dgm:animLvl val="lvl"/>
      <dgm:resizeHandles val="exact"/>
    </dgm:varLst>
    <dgm:alg type="composite"/>
    <dgm:shape xmlns:r="http://schemas.openxmlformats.org/officeDocument/2006/relationships" r:blip="">
      <dgm:adjLst/>
    </dgm:shape>
    <dgm:presOf/>
    <dgm:choose name="Name1">
      <dgm:if name="Name2" func="var" arg="dir" op="equ" val="norm">
        <dgm:choose name="Name3">
          <dgm:if name="Name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1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l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l" for="ch" forName="rect7" refType="r" refFor="ch" refForName="space"/>
              <dgm:constr type="r" for="ch" forName="rect7" refType="w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l" for="ch" forName="rect7ParTx" refType="r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l" for="ch" forName="rect7ChTx" refType="r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l" for="ch" forName="rect7ParTxNoCh" refType="r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11">
            <dgm:constrLst/>
          </dgm:else>
        </dgm:choose>
      </dgm:if>
      <dgm:else name="Name12">
        <dgm:choose name="Name13">
          <dgm:if name="Name1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1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1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1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1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1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2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r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r" for="ch" forName="rect7" refType="l" refFor="ch" refForName="space"/>
              <dgm:constr type="l" for="ch" forName="rect7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r" for="ch" forName="rect7ParTx" refType="l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r" for="ch" forName="rect7ChTx" refType="l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r" for="ch" forName="rect7ParTxNoCh" refType="l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21">
            <dgm:constrLst/>
          </dgm:else>
        </dgm:choose>
      </dgm:else>
    </dgm:choose>
    <dgm:ruleLst/>
    <dgm:forEach name="Name22" axis="ch" ptType="node" cnt="1">
      <dgm:layoutNode name="circle1" styleLbl="node1">
        <dgm:alg type="sp"/>
        <dgm:choose name="Name23">
          <dgm:if name="Name2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rect1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26" axis="ch" ptType="node" st="2" cnt="1">
      <dgm:layoutNode name="vertSpace2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2" styleLbl="node1">
        <dgm:alg type="sp"/>
        <dgm:choose name="Name27">
          <dgm:if name="Name2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2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0" axis="ch" ptType="node" st="3" cnt="1">
      <dgm:layoutNode name="vertSpace3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3" styleLbl="node1">
        <dgm:alg type="sp"/>
        <dgm:choose name="Name31">
          <dgm:if name="Name32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3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3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4" axis="ch" ptType="node" st="4" cnt="1">
      <dgm:layoutNode name="vertSpace4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4" styleLbl="node1">
        <dgm:alg type="sp"/>
        <dgm:choose name="Name35">
          <dgm:if name="Name36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7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4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8" axis="ch" ptType="node" st="5" cnt="1">
      <dgm:layoutNode name="vertSpace5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5" styleLbl="node1">
        <dgm:alg type="sp"/>
        <dgm:choose name="Name39">
          <dgm:if name="Name40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1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5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2" axis="ch" ptType="node" st="6" cnt="1">
      <dgm:layoutNode name="vertSpace6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6" styleLbl="node1">
        <dgm:alg type="sp"/>
        <dgm:choose name="Name43">
          <dgm:if name="Name4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6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6" axis="ch" ptType="node" st="7" cnt="1">
      <dgm:layoutNode name="vertSpace7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7" styleLbl="node1">
        <dgm:alg type="sp"/>
        <dgm:choose name="Name47">
          <dgm:if name="Name4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7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50" axis="ch" ptType="node" cnt="1">
      <dgm:choose name="Name51">
        <dgm:if name="Name52" axis="root des" ptType="all node" func="maxDepth" op="gte" val="2">
          <dgm:layoutNode name="rect1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1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3">
          <dgm:layoutNode name="rect1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4" axis="ch" ptType="node" st="2" cnt="1">
      <dgm:choose name="Name55">
        <dgm:if name="Name56" axis="root des" ptType="all node" func="maxDepth" op="gte" val="2">
          <dgm:layoutNode name="rect2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2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7">
          <dgm:layoutNode name="rect2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8" axis="ch" ptType="node" st="3" cnt="1">
      <dgm:choose name="Name59">
        <dgm:if name="Name60" axis="root des" ptType="all node" func="maxDepth" op="gte" val="2">
          <dgm:layoutNode name="rect3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3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1">
          <dgm:layoutNode name="rect3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2" axis="ch" ptType="node" st="4" cnt="1">
      <dgm:choose name="Name63">
        <dgm:if name="Name64" axis="root des" ptType="all node" func="maxDepth" op="gte" val="2">
          <dgm:layoutNode name="rect4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4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5">
          <dgm:layoutNode name="rect4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6" axis="ch" ptType="node" st="5" cnt="1">
      <dgm:choose name="Name67">
        <dgm:if name="Name68" axis="root des" ptType="all node" func="maxDepth" op="gte" val="2">
          <dgm:layoutNode name="rect5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5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9">
          <dgm:layoutNode name="rect5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0" axis="ch" ptType="node" st="6" cnt="1">
      <dgm:choose name="Name71">
        <dgm:if name="Name72" axis="root des" ptType="all node" func="maxDepth" op="gte" val="2">
          <dgm:layoutNode name="rect6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6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3">
          <dgm:layoutNode name="rect6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4" axis="ch" ptType="node" st="7" cnt="1">
      <dgm:choose name="Name75">
        <dgm:if name="Name76" axis="root des" ptType="all node" func="maxDepth" op="gte" val="2">
          <dgm:layoutNode name="rect7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7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7">
          <dgm:layoutNode name="rect7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93BE36C-3E99-448A-AB35-008BAB209C5C}" type="datetimeFigureOut">
              <a:rPr lang="cs-CZ" smtClean="0"/>
              <a:t>11.3.2012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11B0C6B-F4F6-450B-970C-F641737CEA36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01062914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93BE36C-3E99-448A-AB35-008BAB209C5C}" type="datetimeFigureOut">
              <a:rPr lang="cs-CZ" smtClean="0"/>
              <a:t>11.3.2012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11B0C6B-F4F6-450B-970C-F641737CEA36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885952262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93BE36C-3E99-448A-AB35-008BAB209C5C}" type="datetimeFigureOut">
              <a:rPr lang="cs-CZ" smtClean="0"/>
              <a:t>11.3.2012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11B0C6B-F4F6-450B-970C-F641737CEA36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906655227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93BE36C-3E99-448A-AB35-008BAB209C5C}" type="datetimeFigureOut">
              <a:rPr lang="cs-CZ" smtClean="0"/>
              <a:t>11.3.2012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11B0C6B-F4F6-450B-970C-F641737CEA36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468381035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93BE36C-3E99-448A-AB35-008BAB209C5C}" type="datetimeFigureOut">
              <a:rPr lang="cs-CZ" smtClean="0"/>
              <a:t>11.3.2012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11B0C6B-F4F6-450B-970C-F641737CEA36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909536126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93BE36C-3E99-448A-AB35-008BAB209C5C}" type="datetimeFigureOut">
              <a:rPr lang="cs-CZ" smtClean="0"/>
              <a:t>11.3.2012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11B0C6B-F4F6-450B-970C-F641737CEA36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588366114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93BE36C-3E99-448A-AB35-008BAB209C5C}" type="datetimeFigureOut">
              <a:rPr lang="cs-CZ" smtClean="0"/>
              <a:t>11.3.2012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11B0C6B-F4F6-450B-970C-F641737CEA36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706794228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93BE36C-3E99-448A-AB35-008BAB209C5C}" type="datetimeFigureOut">
              <a:rPr lang="cs-CZ" smtClean="0"/>
              <a:t>11.3.2012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11B0C6B-F4F6-450B-970C-F641737CEA36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487424425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93BE36C-3E99-448A-AB35-008BAB209C5C}" type="datetimeFigureOut">
              <a:rPr lang="cs-CZ" smtClean="0"/>
              <a:t>11.3.2012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11B0C6B-F4F6-450B-970C-F641737CEA36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338310151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93BE36C-3E99-448A-AB35-008BAB209C5C}" type="datetimeFigureOut">
              <a:rPr lang="cs-CZ" smtClean="0"/>
              <a:t>11.3.2012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11B0C6B-F4F6-450B-970C-F641737CEA36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140728230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93BE36C-3E99-448A-AB35-008BAB209C5C}" type="datetimeFigureOut">
              <a:rPr lang="cs-CZ" smtClean="0"/>
              <a:t>11.3.2012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11B0C6B-F4F6-450B-970C-F641737CEA36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251657310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93BE36C-3E99-448A-AB35-008BAB209C5C}" type="datetimeFigureOut">
              <a:rPr lang="cs-CZ" smtClean="0"/>
              <a:t>11.3.2012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411B0C6B-F4F6-450B-970C-F641737CEA36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413737006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7" Type="http://schemas.openxmlformats.org/officeDocument/2006/relationships/image" Target="../media/image1.png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1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wmf"/><Relationship Id="rId2" Type="http://schemas.openxmlformats.org/officeDocument/2006/relationships/image" Target="../media/image2.wmf"/><Relationship Id="rId1" Type="http://schemas.openxmlformats.org/officeDocument/2006/relationships/slideLayout" Target="../slideLayouts/slideLayout7.xml"/><Relationship Id="rId5" Type="http://schemas.openxmlformats.org/officeDocument/2006/relationships/image" Target="../media/image5.jpeg"/><Relationship Id="rId4" Type="http://schemas.openxmlformats.org/officeDocument/2006/relationships/image" Target="../media/image4.jpeg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wmf"/><Relationship Id="rId2" Type="http://schemas.openxmlformats.org/officeDocument/2006/relationships/image" Target="../media/image2.wmf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8.jpeg"/><Relationship Id="rId5" Type="http://schemas.openxmlformats.org/officeDocument/2006/relationships/image" Target="../media/image7.jpeg"/><Relationship Id="rId4" Type="http://schemas.openxmlformats.org/officeDocument/2006/relationships/image" Target="../media/image6.jpeg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wmf"/><Relationship Id="rId2" Type="http://schemas.openxmlformats.org/officeDocument/2006/relationships/image" Target="../media/image2.wmf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9.jpeg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wmf"/><Relationship Id="rId2" Type="http://schemas.openxmlformats.org/officeDocument/2006/relationships/image" Target="../media/image2.wmf"/><Relationship Id="rId1" Type="http://schemas.openxmlformats.org/officeDocument/2006/relationships/slideLayout" Target="../slideLayouts/slideLayout7.xml"/><Relationship Id="rId5" Type="http://schemas.openxmlformats.org/officeDocument/2006/relationships/image" Target="../media/image11.jpeg"/><Relationship Id="rId4" Type="http://schemas.openxmlformats.org/officeDocument/2006/relationships/image" Target="../media/image10.jpeg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wmf"/><Relationship Id="rId2" Type="http://schemas.openxmlformats.org/officeDocument/2006/relationships/image" Target="../media/image2.wmf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12.jpeg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wmf"/><Relationship Id="rId2" Type="http://schemas.openxmlformats.org/officeDocument/2006/relationships/image" Target="../media/image2.wmf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14.jpeg"/><Relationship Id="rId5" Type="http://schemas.openxmlformats.org/officeDocument/2006/relationships/image" Target="../media/image13.jpeg"/><Relationship Id="rId4" Type="http://schemas.openxmlformats.org/officeDocument/2006/relationships/image" Target="../media/image6.jpeg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Diagram 3"/>
          <p:cNvGraphicFramePr/>
          <p:nvPr>
            <p:extLst>
              <p:ext uri="{D42A27DB-BD31-4B8C-83A1-F6EECF244321}">
                <p14:modId xmlns:p14="http://schemas.microsoft.com/office/powerpoint/2010/main" val="1980330074"/>
              </p:ext>
            </p:extLst>
          </p:nvPr>
        </p:nvGraphicFramePr>
        <p:xfrm>
          <a:off x="1259632" y="1700808"/>
          <a:ext cx="6768752" cy="403244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051720" y="317144"/>
            <a:ext cx="5402263" cy="104933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61855727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10"/>
    </mc:Choice>
    <mc:Fallback xmlns="">
      <p:transition/>
    </mc:Fallback>
  </mc:AlternateContent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1043608" y="692696"/>
            <a:ext cx="7056784" cy="526297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indent="-285750">
              <a:buFont typeface="Arial" pitchFamily="34" charset="0"/>
              <a:buChar char="•"/>
            </a:pPr>
            <a:r>
              <a:rPr lang="cs-CZ" sz="2400" dirty="0" smtClean="0">
                <a:latin typeface="Times New Roman" pitchFamily="18" charset="0"/>
                <a:cs typeface="Times New Roman" pitchFamily="18" charset="0"/>
              </a:rPr>
              <a:t>Určeno pro </a:t>
            </a:r>
            <a:r>
              <a:rPr lang="cs-CZ" sz="2400" dirty="0" smtClean="0">
                <a:latin typeface="Times New Roman" pitchFamily="18" charset="0"/>
                <a:cs typeface="Times New Roman" pitchFamily="18" charset="0"/>
              </a:rPr>
              <a:t>1</a:t>
            </a:r>
            <a:r>
              <a:rPr lang="cs-CZ" sz="2400" dirty="0" smtClean="0">
                <a:latin typeface="Times New Roman" pitchFamily="18" charset="0"/>
                <a:cs typeface="Times New Roman" pitchFamily="18" charset="0"/>
              </a:rPr>
              <a:t>. </a:t>
            </a:r>
            <a:r>
              <a:rPr lang="cs-CZ" sz="2400" dirty="0" smtClean="0">
                <a:latin typeface="Times New Roman" pitchFamily="18" charset="0"/>
                <a:cs typeface="Times New Roman" pitchFamily="18" charset="0"/>
              </a:rPr>
              <a:t>ročník.</a:t>
            </a:r>
            <a:endParaRPr lang="cs-CZ" sz="2400" dirty="0" smtClean="0">
              <a:latin typeface="Times New Roman" pitchFamily="18" charset="0"/>
              <a:cs typeface="Times New Roman" pitchFamily="18" charset="0"/>
            </a:endParaRPr>
          </a:p>
          <a:p>
            <a:pPr marL="285750" indent="-285750">
              <a:buFont typeface="Arial" pitchFamily="34" charset="0"/>
              <a:buChar char="•"/>
            </a:pPr>
            <a:endParaRPr lang="cs-CZ" sz="2400" dirty="0">
              <a:latin typeface="Times New Roman" pitchFamily="18" charset="0"/>
              <a:cs typeface="Times New Roman" pitchFamily="18" charset="0"/>
            </a:endParaRPr>
          </a:p>
          <a:p>
            <a:pPr marL="285750" indent="-285750">
              <a:buFont typeface="Arial" pitchFamily="34" charset="0"/>
              <a:buChar char="•"/>
            </a:pPr>
            <a:r>
              <a:rPr lang="cs-CZ" sz="2400" dirty="0" smtClean="0">
                <a:latin typeface="Times New Roman" pitchFamily="18" charset="0"/>
                <a:cs typeface="Times New Roman" pitchFamily="18" charset="0"/>
              </a:rPr>
              <a:t>Orientace </a:t>
            </a:r>
            <a:r>
              <a:rPr lang="cs-CZ" sz="2400" dirty="0" smtClean="0">
                <a:latin typeface="Times New Roman" pitchFamily="18" charset="0"/>
                <a:cs typeface="Times New Roman" pitchFamily="18" charset="0"/>
              </a:rPr>
              <a:t>v řadě čísel a číslic 1 </a:t>
            </a:r>
            <a:r>
              <a:rPr lang="cs-CZ" sz="2400" dirty="0" smtClean="0">
                <a:latin typeface="Times New Roman" pitchFamily="18" charset="0"/>
                <a:cs typeface="Times New Roman" pitchFamily="18" charset="0"/>
              </a:rPr>
              <a:t>– </a:t>
            </a:r>
            <a:r>
              <a:rPr lang="cs-CZ" sz="2400" dirty="0" smtClean="0">
                <a:latin typeface="Times New Roman" pitchFamily="18" charset="0"/>
                <a:cs typeface="Times New Roman" pitchFamily="18" charset="0"/>
              </a:rPr>
              <a:t>6.</a:t>
            </a:r>
            <a:endParaRPr lang="cs-CZ" sz="2400" dirty="0" smtClean="0">
              <a:latin typeface="Times New Roman" pitchFamily="18" charset="0"/>
              <a:cs typeface="Times New Roman" pitchFamily="18" charset="0"/>
            </a:endParaRPr>
          </a:p>
          <a:p>
            <a:endParaRPr lang="cs-CZ" sz="2400" dirty="0" smtClean="0">
              <a:latin typeface="Times New Roman" pitchFamily="18" charset="0"/>
              <a:cs typeface="Times New Roman" pitchFamily="18" charset="0"/>
            </a:endParaRPr>
          </a:p>
          <a:p>
            <a:pPr marL="285750" indent="-285750">
              <a:buFont typeface="Arial" pitchFamily="34" charset="0"/>
              <a:buChar char="•"/>
            </a:pPr>
            <a:r>
              <a:rPr lang="cs-CZ" sz="2400" dirty="0" smtClean="0">
                <a:latin typeface="Times New Roman" pitchFamily="18" charset="0"/>
                <a:cs typeface="Times New Roman" pitchFamily="18" charset="0"/>
              </a:rPr>
              <a:t>Zápis číslic v řadě 0 – </a:t>
            </a:r>
            <a:r>
              <a:rPr lang="cs-CZ" sz="2400" dirty="0" smtClean="0">
                <a:latin typeface="Times New Roman" pitchFamily="18" charset="0"/>
                <a:cs typeface="Times New Roman" pitchFamily="18" charset="0"/>
              </a:rPr>
              <a:t>6.</a:t>
            </a:r>
            <a:endParaRPr lang="cs-CZ" sz="2400" dirty="0" smtClean="0">
              <a:latin typeface="Times New Roman" pitchFamily="18" charset="0"/>
              <a:cs typeface="Times New Roman" pitchFamily="18" charset="0"/>
            </a:endParaRPr>
          </a:p>
          <a:p>
            <a:endParaRPr lang="cs-CZ" sz="2400" dirty="0" smtClean="0">
              <a:latin typeface="Times New Roman" pitchFamily="18" charset="0"/>
              <a:cs typeface="Times New Roman" pitchFamily="18" charset="0"/>
            </a:endParaRPr>
          </a:p>
          <a:p>
            <a:pPr marL="285750" indent="-285750">
              <a:buFont typeface="Arial" pitchFamily="34" charset="0"/>
              <a:buChar char="•"/>
            </a:pPr>
            <a:r>
              <a:rPr lang="cs-CZ" sz="2400" dirty="0" smtClean="0">
                <a:latin typeface="Times New Roman" pitchFamily="18" charset="0"/>
                <a:cs typeface="Times New Roman" pitchFamily="18" charset="0"/>
              </a:rPr>
              <a:t>Porovnání čísel v řadě 0 </a:t>
            </a:r>
            <a:r>
              <a:rPr lang="cs-CZ" sz="2400" dirty="0" smtClean="0">
                <a:latin typeface="Times New Roman" pitchFamily="18" charset="0"/>
                <a:cs typeface="Times New Roman" pitchFamily="18" charset="0"/>
              </a:rPr>
              <a:t>– 6.</a:t>
            </a:r>
            <a:endParaRPr lang="cs-CZ" sz="2400" dirty="0" smtClean="0">
              <a:latin typeface="Times New Roman" pitchFamily="18" charset="0"/>
              <a:cs typeface="Times New Roman" pitchFamily="18" charset="0"/>
            </a:endParaRPr>
          </a:p>
          <a:p>
            <a:pPr marL="285750" indent="-285750">
              <a:buFont typeface="Arial" pitchFamily="34" charset="0"/>
              <a:buChar char="•"/>
            </a:pPr>
            <a:endParaRPr lang="cs-CZ" sz="2400" dirty="0">
              <a:latin typeface="Times New Roman" pitchFamily="18" charset="0"/>
              <a:cs typeface="Times New Roman" pitchFamily="18" charset="0"/>
            </a:endParaRPr>
          </a:p>
          <a:p>
            <a:pPr marL="285750" indent="-285750">
              <a:buFont typeface="Arial" pitchFamily="34" charset="0"/>
              <a:buChar char="•"/>
            </a:pPr>
            <a:r>
              <a:rPr lang="cs-CZ" sz="2400" dirty="0" smtClean="0">
                <a:latin typeface="Times New Roman" pitchFamily="18" charset="0"/>
                <a:cs typeface="Times New Roman" pitchFamily="18" charset="0"/>
              </a:rPr>
              <a:t>Práce na interaktivní tabuli.</a:t>
            </a:r>
            <a:endParaRPr lang="cs-CZ" sz="2400" dirty="0" smtClean="0">
              <a:latin typeface="Times New Roman" pitchFamily="18" charset="0"/>
              <a:cs typeface="Times New Roman" pitchFamily="18" charset="0"/>
            </a:endParaRPr>
          </a:p>
          <a:p>
            <a:pPr marL="285750" indent="-285750">
              <a:buFont typeface="Arial" pitchFamily="34" charset="0"/>
              <a:buChar char="•"/>
            </a:pPr>
            <a:endParaRPr lang="cs-CZ" sz="2400" dirty="0" smtClean="0">
              <a:latin typeface="Times New Roman" pitchFamily="18" charset="0"/>
              <a:cs typeface="Times New Roman" pitchFamily="18" charset="0"/>
            </a:endParaRPr>
          </a:p>
          <a:p>
            <a:pPr marL="285750" indent="-285750">
              <a:buFont typeface="Arial" pitchFamily="34" charset="0"/>
              <a:buChar char="•"/>
            </a:pPr>
            <a:r>
              <a:rPr lang="cs-CZ" sz="2400" dirty="0" smtClean="0">
                <a:latin typeface="Times New Roman" pitchFamily="18" charset="0"/>
                <a:cs typeface="Times New Roman" pitchFamily="18" charset="0"/>
              </a:rPr>
              <a:t>Tisk jednotlivých </a:t>
            </a:r>
            <a:r>
              <a:rPr lang="cs-CZ" sz="2400" dirty="0" smtClean="0">
                <a:latin typeface="Times New Roman" pitchFamily="18" charset="0"/>
                <a:cs typeface="Times New Roman" pitchFamily="18" charset="0"/>
              </a:rPr>
              <a:t>částí.</a:t>
            </a:r>
            <a:endParaRPr lang="cs-CZ" sz="2400" dirty="0" smtClean="0">
              <a:latin typeface="Times New Roman" pitchFamily="18" charset="0"/>
              <a:cs typeface="Times New Roman" pitchFamily="18" charset="0"/>
            </a:endParaRPr>
          </a:p>
          <a:p>
            <a:pPr marL="285750" indent="-285750">
              <a:buFont typeface="Arial" pitchFamily="34" charset="0"/>
              <a:buChar char="•"/>
            </a:pPr>
            <a:endParaRPr lang="cs-CZ" sz="2400" dirty="0">
              <a:latin typeface="Times New Roman" pitchFamily="18" charset="0"/>
              <a:cs typeface="Times New Roman" pitchFamily="18" charset="0"/>
            </a:endParaRPr>
          </a:p>
          <a:p>
            <a:pPr marL="285750" indent="-285750">
              <a:buFont typeface="Arial" pitchFamily="34" charset="0"/>
              <a:buChar char="•"/>
            </a:pPr>
            <a:r>
              <a:rPr lang="cs-CZ" sz="2400" dirty="0" smtClean="0">
                <a:latin typeface="Times New Roman" pitchFamily="18" charset="0"/>
                <a:cs typeface="Times New Roman" pitchFamily="18" charset="0"/>
              </a:rPr>
              <a:t>Inovace: Orientace </a:t>
            </a:r>
            <a:r>
              <a:rPr lang="cs-CZ" sz="2400" dirty="0" smtClean="0">
                <a:latin typeface="Times New Roman" pitchFamily="18" charset="0"/>
                <a:cs typeface="Times New Roman" pitchFamily="18" charset="0"/>
              </a:rPr>
              <a:t>na </a:t>
            </a:r>
            <a:r>
              <a:rPr lang="cs-CZ" sz="2400" dirty="0" smtClean="0">
                <a:latin typeface="Times New Roman" pitchFamily="18" charset="0"/>
                <a:cs typeface="Times New Roman" pitchFamily="18" charset="0"/>
              </a:rPr>
              <a:t>ploše tabule a v řadě </a:t>
            </a:r>
            <a:r>
              <a:rPr lang="cs-CZ" sz="2400" dirty="0" smtClean="0">
                <a:latin typeface="Times New Roman" pitchFamily="18" charset="0"/>
                <a:cs typeface="Times New Roman" pitchFamily="18" charset="0"/>
              </a:rPr>
              <a:t>čísel</a:t>
            </a:r>
            <a:endParaRPr lang="cs-CZ" sz="2400" dirty="0" smtClean="0">
              <a:latin typeface="Times New Roman" pitchFamily="18" charset="0"/>
              <a:cs typeface="Times New Roman" pitchFamily="18" charset="0"/>
            </a:endParaRPr>
          </a:p>
          <a:p>
            <a:r>
              <a:rPr lang="cs-CZ" sz="2400" dirty="0" smtClean="0">
                <a:latin typeface="Times New Roman" pitchFamily="18" charset="0"/>
                <a:cs typeface="Times New Roman" pitchFamily="18" charset="0"/>
              </a:rPr>
              <a:t>                   kontrola práce pomocí interaktivní </a:t>
            </a:r>
            <a:r>
              <a:rPr lang="cs-CZ" sz="2400" dirty="0" smtClean="0">
                <a:latin typeface="Times New Roman" pitchFamily="18" charset="0"/>
                <a:cs typeface="Times New Roman" pitchFamily="18" charset="0"/>
              </a:rPr>
              <a:t>tabule.</a:t>
            </a:r>
            <a:endParaRPr lang="cs-CZ" sz="2400" dirty="0">
              <a:latin typeface="Times New Roman" pitchFamily="18" charset="0"/>
              <a:cs typeface="Times New Roman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84835382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ree"/>
          <p:cNvSpPr>
            <a:spLocks noEditPoints="1" noChangeArrowheads="1"/>
          </p:cNvSpPr>
          <p:nvPr/>
        </p:nvSpPr>
        <p:spPr bwMode="auto">
          <a:xfrm>
            <a:off x="1750291" y="2092077"/>
            <a:ext cx="472827" cy="400819"/>
          </a:xfrm>
          <a:custGeom>
            <a:avLst/>
            <a:gdLst>
              <a:gd name="G0" fmla="+- 0 0 0"/>
              <a:gd name="G1" fmla="*/ 18900 1 3"/>
              <a:gd name="G2" fmla="*/ 18900 2 3"/>
              <a:gd name="G3" fmla="+- 18900 0 0"/>
              <a:gd name="T0" fmla="*/ 10800 w 21600"/>
              <a:gd name="T1" fmla="*/ 0 h 21600"/>
              <a:gd name="T2" fmla="*/ 6171 w 21600"/>
              <a:gd name="T3" fmla="*/ 6300 h 21600"/>
              <a:gd name="T4" fmla="*/ 3086 w 21600"/>
              <a:gd name="T5" fmla="*/ 12600 h 21600"/>
              <a:gd name="T6" fmla="*/ 0 w 21600"/>
              <a:gd name="T7" fmla="*/ 18900 h 21600"/>
              <a:gd name="T8" fmla="*/ 15429 w 21600"/>
              <a:gd name="T9" fmla="*/ 6300 h 21600"/>
              <a:gd name="T10" fmla="*/ 18514 w 21600"/>
              <a:gd name="T11" fmla="*/ 12600 h 21600"/>
              <a:gd name="T12" fmla="*/ 21600 w 21600"/>
              <a:gd name="T13" fmla="*/ 18900 h 21600"/>
              <a:gd name="T14" fmla="*/ 17694720 60000 65536"/>
              <a:gd name="T15" fmla="*/ 11796480 60000 65536"/>
              <a:gd name="T16" fmla="*/ 11796480 60000 65536"/>
              <a:gd name="T17" fmla="*/ 11796480 60000 65536"/>
              <a:gd name="T18" fmla="*/ 0 60000 65536"/>
              <a:gd name="T19" fmla="*/ 0 60000 65536"/>
              <a:gd name="T20" fmla="*/ 0 60000 65536"/>
              <a:gd name="T21" fmla="*/ 761 w 21600"/>
              <a:gd name="T22" fmla="*/ 22454 h 21600"/>
              <a:gd name="T23" fmla="*/ 21069 w 21600"/>
              <a:gd name="T24" fmla="*/ 28282 h 21600"/>
            </a:gdLst>
            <a:ahLst/>
            <a:cxnLst>
              <a:cxn ang="T14">
                <a:pos x="T0" y="T1"/>
              </a:cxn>
              <a:cxn ang="T15">
                <a:pos x="T2" y="T3"/>
              </a:cxn>
              <a:cxn ang="T16">
                <a:pos x="T4" y="T5"/>
              </a:cxn>
              <a:cxn ang="T17">
                <a:pos x="T6" y="T7"/>
              </a:cxn>
              <a:cxn ang="T18">
                <a:pos x="T8" y="T9"/>
              </a:cxn>
              <a:cxn ang="T19">
                <a:pos x="T10" y="T11"/>
              </a:cxn>
              <a:cxn ang="T20">
                <a:pos x="T12" y="T13"/>
              </a:cxn>
            </a:cxnLst>
            <a:rect l="T21" t="T22" r="T23" b="T24"/>
            <a:pathLst>
              <a:path w="21600" h="21600">
                <a:moveTo>
                  <a:pt x="0" y="18900"/>
                </a:moveTo>
                <a:lnTo>
                  <a:pt x="9257" y="18900"/>
                </a:lnTo>
                <a:lnTo>
                  <a:pt x="9257" y="21600"/>
                </a:lnTo>
                <a:lnTo>
                  <a:pt x="12343" y="21600"/>
                </a:lnTo>
                <a:lnTo>
                  <a:pt x="12343" y="18900"/>
                </a:lnTo>
                <a:lnTo>
                  <a:pt x="21600" y="18900"/>
                </a:lnTo>
                <a:lnTo>
                  <a:pt x="12343" y="12600"/>
                </a:lnTo>
                <a:lnTo>
                  <a:pt x="18514" y="12600"/>
                </a:lnTo>
                <a:lnTo>
                  <a:pt x="12343" y="6300"/>
                </a:lnTo>
                <a:lnTo>
                  <a:pt x="15429" y="6300"/>
                </a:lnTo>
                <a:lnTo>
                  <a:pt x="10800" y="0"/>
                </a:lnTo>
                <a:lnTo>
                  <a:pt x="6171" y="6300"/>
                </a:lnTo>
                <a:lnTo>
                  <a:pt x="9257" y="6300"/>
                </a:lnTo>
                <a:lnTo>
                  <a:pt x="3086" y="12600"/>
                </a:lnTo>
                <a:lnTo>
                  <a:pt x="9257" y="12600"/>
                </a:lnTo>
                <a:close/>
              </a:path>
            </a:pathLst>
          </a:custGeom>
          <a:solidFill>
            <a:srgbClr val="008000"/>
          </a:solidFill>
          <a:ln w="9525">
            <a:solidFill>
              <a:srgbClr val="000000"/>
            </a:solidFill>
            <a:miter lim="800000"/>
            <a:headEnd/>
            <a:tailEnd/>
          </a:ln>
          <a:effectLst>
            <a:outerShdw dist="107763" dir="2700000" algn="ctr" rotWithShape="0">
              <a:srgbClr val="808080"/>
            </a:outerShdw>
          </a:effec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cs-CZ"/>
          </a:p>
        </p:txBody>
      </p:sp>
      <p:sp>
        <p:nvSpPr>
          <p:cNvPr id="4" name="Tree"/>
          <p:cNvSpPr>
            <a:spLocks noEditPoints="1" noChangeArrowheads="1"/>
          </p:cNvSpPr>
          <p:nvPr/>
        </p:nvSpPr>
        <p:spPr bwMode="auto">
          <a:xfrm>
            <a:off x="2411760" y="2092077"/>
            <a:ext cx="472827" cy="400819"/>
          </a:xfrm>
          <a:custGeom>
            <a:avLst/>
            <a:gdLst>
              <a:gd name="G0" fmla="+- 0 0 0"/>
              <a:gd name="G1" fmla="*/ 18900 1 3"/>
              <a:gd name="G2" fmla="*/ 18900 2 3"/>
              <a:gd name="G3" fmla="+- 18900 0 0"/>
              <a:gd name="T0" fmla="*/ 10800 w 21600"/>
              <a:gd name="T1" fmla="*/ 0 h 21600"/>
              <a:gd name="T2" fmla="*/ 6171 w 21600"/>
              <a:gd name="T3" fmla="*/ 6300 h 21600"/>
              <a:gd name="T4" fmla="*/ 3086 w 21600"/>
              <a:gd name="T5" fmla="*/ 12600 h 21600"/>
              <a:gd name="T6" fmla="*/ 0 w 21600"/>
              <a:gd name="T7" fmla="*/ 18900 h 21600"/>
              <a:gd name="T8" fmla="*/ 15429 w 21600"/>
              <a:gd name="T9" fmla="*/ 6300 h 21600"/>
              <a:gd name="T10" fmla="*/ 18514 w 21600"/>
              <a:gd name="T11" fmla="*/ 12600 h 21600"/>
              <a:gd name="T12" fmla="*/ 21600 w 21600"/>
              <a:gd name="T13" fmla="*/ 18900 h 21600"/>
              <a:gd name="T14" fmla="*/ 17694720 60000 65536"/>
              <a:gd name="T15" fmla="*/ 11796480 60000 65536"/>
              <a:gd name="T16" fmla="*/ 11796480 60000 65536"/>
              <a:gd name="T17" fmla="*/ 11796480 60000 65536"/>
              <a:gd name="T18" fmla="*/ 0 60000 65536"/>
              <a:gd name="T19" fmla="*/ 0 60000 65536"/>
              <a:gd name="T20" fmla="*/ 0 60000 65536"/>
              <a:gd name="T21" fmla="*/ 761 w 21600"/>
              <a:gd name="T22" fmla="*/ 22454 h 21600"/>
              <a:gd name="T23" fmla="*/ 21069 w 21600"/>
              <a:gd name="T24" fmla="*/ 28282 h 21600"/>
            </a:gdLst>
            <a:ahLst/>
            <a:cxnLst>
              <a:cxn ang="T14">
                <a:pos x="T0" y="T1"/>
              </a:cxn>
              <a:cxn ang="T15">
                <a:pos x="T2" y="T3"/>
              </a:cxn>
              <a:cxn ang="T16">
                <a:pos x="T4" y="T5"/>
              </a:cxn>
              <a:cxn ang="T17">
                <a:pos x="T6" y="T7"/>
              </a:cxn>
              <a:cxn ang="T18">
                <a:pos x="T8" y="T9"/>
              </a:cxn>
              <a:cxn ang="T19">
                <a:pos x="T10" y="T11"/>
              </a:cxn>
              <a:cxn ang="T20">
                <a:pos x="T12" y="T13"/>
              </a:cxn>
            </a:cxnLst>
            <a:rect l="T21" t="T22" r="T23" b="T24"/>
            <a:pathLst>
              <a:path w="21600" h="21600">
                <a:moveTo>
                  <a:pt x="0" y="18900"/>
                </a:moveTo>
                <a:lnTo>
                  <a:pt x="9257" y="18900"/>
                </a:lnTo>
                <a:lnTo>
                  <a:pt x="9257" y="21600"/>
                </a:lnTo>
                <a:lnTo>
                  <a:pt x="12343" y="21600"/>
                </a:lnTo>
                <a:lnTo>
                  <a:pt x="12343" y="18900"/>
                </a:lnTo>
                <a:lnTo>
                  <a:pt x="21600" y="18900"/>
                </a:lnTo>
                <a:lnTo>
                  <a:pt x="12343" y="12600"/>
                </a:lnTo>
                <a:lnTo>
                  <a:pt x="18514" y="12600"/>
                </a:lnTo>
                <a:lnTo>
                  <a:pt x="12343" y="6300"/>
                </a:lnTo>
                <a:lnTo>
                  <a:pt x="15429" y="6300"/>
                </a:lnTo>
                <a:lnTo>
                  <a:pt x="10800" y="0"/>
                </a:lnTo>
                <a:lnTo>
                  <a:pt x="6171" y="6300"/>
                </a:lnTo>
                <a:lnTo>
                  <a:pt x="9257" y="6300"/>
                </a:lnTo>
                <a:lnTo>
                  <a:pt x="3086" y="12600"/>
                </a:lnTo>
                <a:lnTo>
                  <a:pt x="9257" y="12600"/>
                </a:lnTo>
                <a:close/>
              </a:path>
            </a:pathLst>
          </a:custGeom>
          <a:solidFill>
            <a:srgbClr val="008000"/>
          </a:solidFill>
          <a:ln w="9525">
            <a:solidFill>
              <a:srgbClr val="000000"/>
            </a:solidFill>
            <a:miter lim="800000"/>
            <a:headEnd/>
            <a:tailEnd/>
          </a:ln>
          <a:effectLst>
            <a:outerShdw dist="107763" dir="2700000" algn="ctr" rotWithShape="0">
              <a:srgbClr val="808080"/>
            </a:outerShdw>
          </a:effec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cs-CZ"/>
          </a:p>
        </p:txBody>
      </p:sp>
      <p:sp>
        <p:nvSpPr>
          <p:cNvPr id="5" name="Tree"/>
          <p:cNvSpPr>
            <a:spLocks noEditPoints="1" noChangeArrowheads="1"/>
          </p:cNvSpPr>
          <p:nvPr/>
        </p:nvSpPr>
        <p:spPr bwMode="auto">
          <a:xfrm>
            <a:off x="3059832" y="2060848"/>
            <a:ext cx="472827" cy="400819"/>
          </a:xfrm>
          <a:custGeom>
            <a:avLst/>
            <a:gdLst>
              <a:gd name="G0" fmla="+- 0 0 0"/>
              <a:gd name="G1" fmla="*/ 18900 1 3"/>
              <a:gd name="G2" fmla="*/ 18900 2 3"/>
              <a:gd name="G3" fmla="+- 18900 0 0"/>
              <a:gd name="T0" fmla="*/ 10800 w 21600"/>
              <a:gd name="T1" fmla="*/ 0 h 21600"/>
              <a:gd name="T2" fmla="*/ 6171 w 21600"/>
              <a:gd name="T3" fmla="*/ 6300 h 21600"/>
              <a:gd name="T4" fmla="*/ 3086 w 21600"/>
              <a:gd name="T5" fmla="*/ 12600 h 21600"/>
              <a:gd name="T6" fmla="*/ 0 w 21600"/>
              <a:gd name="T7" fmla="*/ 18900 h 21600"/>
              <a:gd name="T8" fmla="*/ 15429 w 21600"/>
              <a:gd name="T9" fmla="*/ 6300 h 21600"/>
              <a:gd name="T10" fmla="*/ 18514 w 21600"/>
              <a:gd name="T11" fmla="*/ 12600 h 21600"/>
              <a:gd name="T12" fmla="*/ 21600 w 21600"/>
              <a:gd name="T13" fmla="*/ 18900 h 21600"/>
              <a:gd name="T14" fmla="*/ 17694720 60000 65536"/>
              <a:gd name="T15" fmla="*/ 11796480 60000 65536"/>
              <a:gd name="T16" fmla="*/ 11796480 60000 65536"/>
              <a:gd name="T17" fmla="*/ 11796480 60000 65536"/>
              <a:gd name="T18" fmla="*/ 0 60000 65536"/>
              <a:gd name="T19" fmla="*/ 0 60000 65536"/>
              <a:gd name="T20" fmla="*/ 0 60000 65536"/>
              <a:gd name="T21" fmla="*/ 761 w 21600"/>
              <a:gd name="T22" fmla="*/ 22454 h 21600"/>
              <a:gd name="T23" fmla="*/ 21069 w 21600"/>
              <a:gd name="T24" fmla="*/ 28282 h 21600"/>
            </a:gdLst>
            <a:ahLst/>
            <a:cxnLst>
              <a:cxn ang="T14">
                <a:pos x="T0" y="T1"/>
              </a:cxn>
              <a:cxn ang="T15">
                <a:pos x="T2" y="T3"/>
              </a:cxn>
              <a:cxn ang="T16">
                <a:pos x="T4" y="T5"/>
              </a:cxn>
              <a:cxn ang="T17">
                <a:pos x="T6" y="T7"/>
              </a:cxn>
              <a:cxn ang="T18">
                <a:pos x="T8" y="T9"/>
              </a:cxn>
              <a:cxn ang="T19">
                <a:pos x="T10" y="T11"/>
              </a:cxn>
              <a:cxn ang="T20">
                <a:pos x="T12" y="T13"/>
              </a:cxn>
            </a:cxnLst>
            <a:rect l="T21" t="T22" r="T23" b="T24"/>
            <a:pathLst>
              <a:path w="21600" h="21600">
                <a:moveTo>
                  <a:pt x="0" y="18900"/>
                </a:moveTo>
                <a:lnTo>
                  <a:pt x="9257" y="18900"/>
                </a:lnTo>
                <a:lnTo>
                  <a:pt x="9257" y="21600"/>
                </a:lnTo>
                <a:lnTo>
                  <a:pt x="12343" y="21600"/>
                </a:lnTo>
                <a:lnTo>
                  <a:pt x="12343" y="18900"/>
                </a:lnTo>
                <a:lnTo>
                  <a:pt x="21600" y="18900"/>
                </a:lnTo>
                <a:lnTo>
                  <a:pt x="12343" y="12600"/>
                </a:lnTo>
                <a:lnTo>
                  <a:pt x="18514" y="12600"/>
                </a:lnTo>
                <a:lnTo>
                  <a:pt x="12343" y="6300"/>
                </a:lnTo>
                <a:lnTo>
                  <a:pt x="15429" y="6300"/>
                </a:lnTo>
                <a:lnTo>
                  <a:pt x="10800" y="0"/>
                </a:lnTo>
                <a:lnTo>
                  <a:pt x="6171" y="6300"/>
                </a:lnTo>
                <a:lnTo>
                  <a:pt x="9257" y="6300"/>
                </a:lnTo>
                <a:lnTo>
                  <a:pt x="3086" y="12600"/>
                </a:lnTo>
                <a:lnTo>
                  <a:pt x="9257" y="12600"/>
                </a:lnTo>
                <a:close/>
              </a:path>
            </a:pathLst>
          </a:custGeom>
          <a:solidFill>
            <a:srgbClr val="008000"/>
          </a:solidFill>
          <a:ln w="9525">
            <a:solidFill>
              <a:srgbClr val="000000"/>
            </a:solidFill>
            <a:miter lim="800000"/>
            <a:headEnd/>
            <a:tailEnd/>
          </a:ln>
          <a:effectLst>
            <a:outerShdw dist="107763" dir="2700000" algn="ctr" rotWithShape="0">
              <a:srgbClr val="808080"/>
            </a:outerShdw>
          </a:effec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cs-CZ"/>
          </a:p>
        </p:txBody>
      </p:sp>
      <p:sp>
        <p:nvSpPr>
          <p:cNvPr id="6" name="Tree"/>
          <p:cNvSpPr>
            <a:spLocks noEditPoints="1" noChangeArrowheads="1"/>
          </p:cNvSpPr>
          <p:nvPr/>
        </p:nvSpPr>
        <p:spPr bwMode="auto">
          <a:xfrm>
            <a:off x="989411" y="2145597"/>
            <a:ext cx="472827" cy="400819"/>
          </a:xfrm>
          <a:custGeom>
            <a:avLst/>
            <a:gdLst>
              <a:gd name="G0" fmla="+- 0 0 0"/>
              <a:gd name="G1" fmla="*/ 18900 1 3"/>
              <a:gd name="G2" fmla="*/ 18900 2 3"/>
              <a:gd name="G3" fmla="+- 18900 0 0"/>
              <a:gd name="T0" fmla="*/ 10800 w 21600"/>
              <a:gd name="T1" fmla="*/ 0 h 21600"/>
              <a:gd name="T2" fmla="*/ 6171 w 21600"/>
              <a:gd name="T3" fmla="*/ 6300 h 21600"/>
              <a:gd name="T4" fmla="*/ 3086 w 21600"/>
              <a:gd name="T5" fmla="*/ 12600 h 21600"/>
              <a:gd name="T6" fmla="*/ 0 w 21600"/>
              <a:gd name="T7" fmla="*/ 18900 h 21600"/>
              <a:gd name="T8" fmla="*/ 15429 w 21600"/>
              <a:gd name="T9" fmla="*/ 6300 h 21600"/>
              <a:gd name="T10" fmla="*/ 18514 w 21600"/>
              <a:gd name="T11" fmla="*/ 12600 h 21600"/>
              <a:gd name="T12" fmla="*/ 21600 w 21600"/>
              <a:gd name="T13" fmla="*/ 18900 h 21600"/>
              <a:gd name="T14" fmla="*/ 17694720 60000 65536"/>
              <a:gd name="T15" fmla="*/ 11796480 60000 65536"/>
              <a:gd name="T16" fmla="*/ 11796480 60000 65536"/>
              <a:gd name="T17" fmla="*/ 11796480 60000 65536"/>
              <a:gd name="T18" fmla="*/ 0 60000 65536"/>
              <a:gd name="T19" fmla="*/ 0 60000 65536"/>
              <a:gd name="T20" fmla="*/ 0 60000 65536"/>
              <a:gd name="T21" fmla="*/ 761 w 21600"/>
              <a:gd name="T22" fmla="*/ 22454 h 21600"/>
              <a:gd name="T23" fmla="*/ 21069 w 21600"/>
              <a:gd name="T24" fmla="*/ 28282 h 21600"/>
            </a:gdLst>
            <a:ahLst/>
            <a:cxnLst>
              <a:cxn ang="T14">
                <a:pos x="T0" y="T1"/>
              </a:cxn>
              <a:cxn ang="T15">
                <a:pos x="T2" y="T3"/>
              </a:cxn>
              <a:cxn ang="T16">
                <a:pos x="T4" y="T5"/>
              </a:cxn>
              <a:cxn ang="T17">
                <a:pos x="T6" y="T7"/>
              </a:cxn>
              <a:cxn ang="T18">
                <a:pos x="T8" y="T9"/>
              </a:cxn>
              <a:cxn ang="T19">
                <a:pos x="T10" y="T11"/>
              </a:cxn>
              <a:cxn ang="T20">
                <a:pos x="T12" y="T13"/>
              </a:cxn>
            </a:cxnLst>
            <a:rect l="T21" t="T22" r="T23" b="T24"/>
            <a:pathLst>
              <a:path w="21600" h="21600">
                <a:moveTo>
                  <a:pt x="0" y="18900"/>
                </a:moveTo>
                <a:lnTo>
                  <a:pt x="9257" y="18900"/>
                </a:lnTo>
                <a:lnTo>
                  <a:pt x="9257" y="21600"/>
                </a:lnTo>
                <a:lnTo>
                  <a:pt x="12343" y="21600"/>
                </a:lnTo>
                <a:lnTo>
                  <a:pt x="12343" y="18900"/>
                </a:lnTo>
                <a:lnTo>
                  <a:pt x="21600" y="18900"/>
                </a:lnTo>
                <a:lnTo>
                  <a:pt x="12343" y="12600"/>
                </a:lnTo>
                <a:lnTo>
                  <a:pt x="18514" y="12600"/>
                </a:lnTo>
                <a:lnTo>
                  <a:pt x="12343" y="6300"/>
                </a:lnTo>
                <a:lnTo>
                  <a:pt x="15429" y="6300"/>
                </a:lnTo>
                <a:lnTo>
                  <a:pt x="10800" y="0"/>
                </a:lnTo>
                <a:lnTo>
                  <a:pt x="6171" y="6300"/>
                </a:lnTo>
                <a:lnTo>
                  <a:pt x="9257" y="6300"/>
                </a:lnTo>
                <a:lnTo>
                  <a:pt x="3086" y="12600"/>
                </a:lnTo>
                <a:lnTo>
                  <a:pt x="9257" y="12600"/>
                </a:lnTo>
                <a:close/>
              </a:path>
            </a:pathLst>
          </a:custGeom>
          <a:solidFill>
            <a:srgbClr val="008000"/>
          </a:solidFill>
          <a:ln w="9525">
            <a:solidFill>
              <a:srgbClr val="000000"/>
            </a:solidFill>
            <a:miter lim="800000"/>
            <a:headEnd/>
            <a:tailEnd/>
          </a:ln>
          <a:effectLst>
            <a:outerShdw dist="107763" dir="2700000" algn="ctr" rotWithShape="0">
              <a:srgbClr val="808080"/>
            </a:outerShdw>
          </a:effec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cs-CZ"/>
          </a:p>
        </p:txBody>
      </p:sp>
      <p:sp>
        <p:nvSpPr>
          <p:cNvPr id="7" name="Tree"/>
          <p:cNvSpPr>
            <a:spLocks noEditPoints="1" noChangeArrowheads="1"/>
          </p:cNvSpPr>
          <p:nvPr/>
        </p:nvSpPr>
        <p:spPr bwMode="auto">
          <a:xfrm>
            <a:off x="251519" y="2164085"/>
            <a:ext cx="472827" cy="400819"/>
          </a:xfrm>
          <a:custGeom>
            <a:avLst/>
            <a:gdLst>
              <a:gd name="G0" fmla="+- 0 0 0"/>
              <a:gd name="G1" fmla="*/ 18900 1 3"/>
              <a:gd name="G2" fmla="*/ 18900 2 3"/>
              <a:gd name="G3" fmla="+- 18900 0 0"/>
              <a:gd name="T0" fmla="*/ 10800 w 21600"/>
              <a:gd name="T1" fmla="*/ 0 h 21600"/>
              <a:gd name="T2" fmla="*/ 6171 w 21600"/>
              <a:gd name="T3" fmla="*/ 6300 h 21600"/>
              <a:gd name="T4" fmla="*/ 3086 w 21600"/>
              <a:gd name="T5" fmla="*/ 12600 h 21600"/>
              <a:gd name="T6" fmla="*/ 0 w 21600"/>
              <a:gd name="T7" fmla="*/ 18900 h 21600"/>
              <a:gd name="T8" fmla="*/ 15429 w 21600"/>
              <a:gd name="T9" fmla="*/ 6300 h 21600"/>
              <a:gd name="T10" fmla="*/ 18514 w 21600"/>
              <a:gd name="T11" fmla="*/ 12600 h 21600"/>
              <a:gd name="T12" fmla="*/ 21600 w 21600"/>
              <a:gd name="T13" fmla="*/ 18900 h 21600"/>
              <a:gd name="T14" fmla="*/ 17694720 60000 65536"/>
              <a:gd name="T15" fmla="*/ 11796480 60000 65536"/>
              <a:gd name="T16" fmla="*/ 11796480 60000 65536"/>
              <a:gd name="T17" fmla="*/ 11796480 60000 65536"/>
              <a:gd name="T18" fmla="*/ 0 60000 65536"/>
              <a:gd name="T19" fmla="*/ 0 60000 65536"/>
              <a:gd name="T20" fmla="*/ 0 60000 65536"/>
              <a:gd name="T21" fmla="*/ 761 w 21600"/>
              <a:gd name="T22" fmla="*/ 22454 h 21600"/>
              <a:gd name="T23" fmla="*/ 21069 w 21600"/>
              <a:gd name="T24" fmla="*/ 28282 h 21600"/>
            </a:gdLst>
            <a:ahLst/>
            <a:cxnLst>
              <a:cxn ang="T14">
                <a:pos x="T0" y="T1"/>
              </a:cxn>
              <a:cxn ang="T15">
                <a:pos x="T2" y="T3"/>
              </a:cxn>
              <a:cxn ang="T16">
                <a:pos x="T4" y="T5"/>
              </a:cxn>
              <a:cxn ang="T17">
                <a:pos x="T6" y="T7"/>
              </a:cxn>
              <a:cxn ang="T18">
                <a:pos x="T8" y="T9"/>
              </a:cxn>
              <a:cxn ang="T19">
                <a:pos x="T10" y="T11"/>
              </a:cxn>
              <a:cxn ang="T20">
                <a:pos x="T12" y="T13"/>
              </a:cxn>
            </a:cxnLst>
            <a:rect l="T21" t="T22" r="T23" b="T24"/>
            <a:pathLst>
              <a:path w="21600" h="21600">
                <a:moveTo>
                  <a:pt x="0" y="18900"/>
                </a:moveTo>
                <a:lnTo>
                  <a:pt x="9257" y="18900"/>
                </a:lnTo>
                <a:lnTo>
                  <a:pt x="9257" y="21600"/>
                </a:lnTo>
                <a:lnTo>
                  <a:pt x="12343" y="21600"/>
                </a:lnTo>
                <a:lnTo>
                  <a:pt x="12343" y="18900"/>
                </a:lnTo>
                <a:lnTo>
                  <a:pt x="21600" y="18900"/>
                </a:lnTo>
                <a:lnTo>
                  <a:pt x="12343" y="12600"/>
                </a:lnTo>
                <a:lnTo>
                  <a:pt x="18514" y="12600"/>
                </a:lnTo>
                <a:lnTo>
                  <a:pt x="12343" y="6300"/>
                </a:lnTo>
                <a:lnTo>
                  <a:pt x="15429" y="6300"/>
                </a:lnTo>
                <a:lnTo>
                  <a:pt x="10800" y="0"/>
                </a:lnTo>
                <a:lnTo>
                  <a:pt x="6171" y="6300"/>
                </a:lnTo>
                <a:lnTo>
                  <a:pt x="9257" y="6300"/>
                </a:lnTo>
                <a:lnTo>
                  <a:pt x="3086" y="12600"/>
                </a:lnTo>
                <a:lnTo>
                  <a:pt x="9257" y="12600"/>
                </a:lnTo>
                <a:close/>
              </a:path>
            </a:pathLst>
          </a:custGeom>
          <a:solidFill>
            <a:srgbClr val="008000"/>
          </a:solidFill>
          <a:ln w="9525">
            <a:solidFill>
              <a:srgbClr val="000000"/>
            </a:solidFill>
            <a:miter lim="800000"/>
            <a:headEnd/>
            <a:tailEnd/>
          </a:ln>
          <a:effectLst>
            <a:outerShdw dist="107763" dir="2700000" algn="ctr" rotWithShape="0">
              <a:srgbClr val="808080"/>
            </a:outerShdw>
          </a:effec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cs-CZ"/>
          </a:p>
        </p:txBody>
      </p:sp>
      <p:pic>
        <p:nvPicPr>
          <p:cNvPr id="1027" name="Picture 3" descr="C:\Users\Uzlíková\AppData\Local\Microsoft\Windows\Temporary Internet Files\Content.IE5\LGLW3Q41\MC900441822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34416" y="3178666"/>
            <a:ext cx="531118" cy="61037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" name="Picture 3" descr="C:\Users\Uzlíková\AppData\Local\Microsoft\Windows\Temporary Internet Files\Content.IE5\LGLW3Q41\MC900441822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140298" y="3140968"/>
            <a:ext cx="531118" cy="61037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1" name="Picture 3" descr="C:\Users\Uzlíková\AppData\Local\Microsoft\Windows\Temporary Internet Files\Content.IE5\LGLW3Q41\MC900441822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750291" y="3140968"/>
            <a:ext cx="531118" cy="61037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2" name="Picture 3" descr="C:\Users\Uzlíková\AppData\Local\Microsoft\Windows\Temporary Internet Files\Content.IE5\LGLW3Q41\MC900441822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353469" y="3140968"/>
            <a:ext cx="531118" cy="61037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8" name="Picture 4" descr="C:\Users\Uzlíková\AppData\Local\Microsoft\Windows\Temporary Internet Files\Content.IE5\11LLIEOY\MC900331275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90514" y="4162797"/>
            <a:ext cx="698897" cy="63435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4" name="Picture 4" descr="C:\Users\Uzlíková\AppData\Local\Microsoft\Windows\Temporary Internet Files\Content.IE5\11LLIEOY\MC900331275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003400" y="4077072"/>
            <a:ext cx="698897" cy="63435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5" name="Picture 4" descr="C:\Users\Uzlíková\AppData\Local\Microsoft\Windows\Temporary Internet Files\Content.IE5\11LLIEOY\MC900331275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200098" y="4162797"/>
            <a:ext cx="698897" cy="63435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8" name="Obdélník 7"/>
          <p:cNvSpPr/>
          <p:nvPr/>
        </p:nvSpPr>
        <p:spPr>
          <a:xfrm>
            <a:off x="434416" y="476672"/>
            <a:ext cx="8386056" cy="936104"/>
          </a:xfrm>
          <a:prstGeom prst="rect">
            <a:avLst/>
          </a:prstGeom>
          <a:solidFill>
            <a:schemeClr val="accent2">
              <a:lumMod val="20000"/>
              <a:lumOff val="8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600" dirty="0" smtClean="0">
                <a:solidFill>
                  <a:schemeClr val="tx1">
                    <a:lumMod val="95000"/>
                    <a:lumOff val="5000"/>
                  </a:schemeClr>
                </a:solidFill>
              </a:rPr>
              <a:t>Přiřaď správnou číslici a na linku ji napiš.</a:t>
            </a:r>
            <a:endParaRPr lang="cs-CZ" sz="3600" dirty="0">
              <a:solidFill>
                <a:schemeClr val="tx1">
                  <a:lumMod val="95000"/>
                  <a:lumOff val="5000"/>
                </a:schemeClr>
              </a:solidFill>
            </a:endParaRPr>
          </a:p>
        </p:txBody>
      </p:sp>
      <p:sp>
        <p:nvSpPr>
          <p:cNvPr id="17" name="Zaoblený obdélník 16"/>
          <p:cNvSpPr/>
          <p:nvPr/>
        </p:nvSpPr>
        <p:spPr>
          <a:xfrm>
            <a:off x="5113816" y="2079251"/>
            <a:ext cx="970352" cy="4361259"/>
          </a:xfrm>
          <a:prstGeom prst="roundRect">
            <a:avLst/>
          </a:prstGeom>
          <a:solidFill>
            <a:schemeClr val="accent3">
              <a:lumMod val="20000"/>
              <a:lumOff val="8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lang="cs-CZ" sz="3200" dirty="0" smtClean="0">
                <a:solidFill>
                  <a:schemeClr val="accent5">
                    <a:lumMod val="50000"/>
                  </a:schemeClr>
                </a:solidFill>
              </a:rPr>
              <a:t>5</a:t>
            </a:r>
          </a:p>
          <a:p>
            <a:pPr algn="r"/>
            <a:r>
              <a:rPr lang="cs-CZ" sz="3200" dirty="0" smtClean="0">
                <a:solidFill>
                  <a:schemeClr val="accent5">
                    <a:lumMod val="50000"/>
                  </a:schemeClr>
                </a:solidFill>
              </a:rPr>
              <a:t>1</a:t>
            </a:r>
            <a:endParaRPr lang="cs-CZ" sz="3200" dirty="0">
              <a:solidFill>
                <a:schemeClr val="accent5">
                  <a:lumMod val="50000"/>
                </a:schemeClr>
              </a:solidFill>
            </a:endParaRPr>
          </a:p>
          <a:p>
            <a:r>
              <a:rPr lang="cs-CZ" sz="3200" dirty="0" smtClean="0">
                <a:solidFill>
                  <a:schemeClr val="accent5">
                    <a:lumMod val="50000"/>
                  </a:schemeClr>
                </a:solidFill>
              </a:rPr>
              <a:t>0</a:t>
            </a:r>
            <a:endParaRPr lang="cs-CZ" sz="3200" dirty="0">
              <a:solidFill>
                <a:schemeClr val="accent5">
                  <a:lumMod val="50000"/>
                </a:schemeClr>
              </a:solidFill>
            </a:endParaRPr>
          </a:p>
          <a:p>
            <a:pPr algn="r"/>
            <a:r>
              <a:rPr lang="cs-CZ" sz="3200" dirty="0" smtClean="0">
                <a:solidFill>
                  <a:schemeClr val="accent5">
                    <a:lumMod val="50000"/>
                  </a:schemeClr>
                </a:solidFill>
              </a:rPr>
              <a:t>2</a:t>
            </a:r>
            <a:endParaRPr lang="cs-CZ" sz="3200" dirty="0">
              <a:solidFill>
                <a:schemeClr val="accent5">
                  <a:lumMod val="50000"/>
                </a:schemeClr>
              </a:solidFill>
            </a:endParaRPr>
          </a:p>
          <a:p>
            <a:r>
              <a:rPr lang="cs-CZ" sz="3200" dirty="0" smtClean="0">
                <a:solidFill>
                  <a:schemeClr val="accent5">
                    <a:lumMod val="50000"/>
                  </a:schemeClr>
                </a:solidFill>
              </a:rPr>
              <a:t>3</a:t>
            </a:r>
            <a:endParaRPr lang="cs-CZ" sz="3200" dirty="0">
              <a:solidFill>
                <a:schemeClr val="accent5">
                  <a:lumMod val="50000"/>
                </a:schemeClr>
              </a:solidFill>
            </a:endParaRPr>
          </a:p>
          <a:p>
            <a:pPr algn="r"/>
            <a:r>
              <a:rPr lang="cs-CZ" sz="3200" dirty="0" smtClean="0">
                <a:solidFill>
                  <a:schemeClr val="accent5">
                    <a:lumMod val="50000"/>
                  </a:schemeClr>
                </a:solidFill>
              </a:rPr>
              <a:t>4</a:t>
            </a:r>
            <a:endParaRPr lang="cs-CZ" sz="3200" dirty="0">
              <a:solidFill>
                <a:schemeClr val="accent5">
                  <a:lumMod val="50000"/>
                </a:schemeClr>
              </a:solidFill>
            </a:endParaRPr>
          </a:p>
          <a:p>
            <a:r>
              <a:rPr lang="cs-CZ" sz="3200" dirty="0" smtClean="0">
                <a:solidFill>
                  <a:schemeClr val="accent5">
                    <a:lumMod val="50000"/>
                  </a:schemeClr>
                </a:solidFill>
              </a:rPr>
              <a:t>6</a:t>
            </a:r>
            <a:endParaRPr lang="cs-CZ" sz="3200" dirty="0">
              <a:solidFill>
                <a:schemeClr val="accent5">
                  <a:lumMod val="50000"/>
                </a:schemeClr>
              </a:solidFill>
            </a:endParaRPr>
          </a:p>
        </p:txBody>
      </p:sp>
      <p:sp>
        <p:nvSpPr>
          <p:cNvPr id="26" name="Zaoblený obdélník 25"/>
          <p:cNvSpPr/>
          <p:nvPr/>
        </p:nvSpPr>
        <p:spPr>
          <a:xfrm>
            <a:off x="6948264" y="2060848"/>
            <a:ext cx="970352" cy="4361259"/>
          </a:xfrm>
          <a:prstGeom prst="roundRect">
            <a:avLst/>
          </a:prstGeom>
          <a:solidFill>
            <a:schemeClr val="accent3">
              <a:lumMod val="20000"/>
              <a:lumOff val="8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lang="cs-CZ" sz="3200" dirty="0" smtClean="0">
                <a:solidFill>
                  <a:schemeClr val="accent5">
                    <a:lumMod val="50000"/>
                  </a:schemeClr>
                </a:solidFill>
              </a:rPr>
              <a:t>___</a:t>
            </a:r>
          </a:p>
          <a:p>
            <a:endParaRPr lang="cs-CZ" sz="3200" dirty="0" smtClean="0">
              <a:solidFill>
                <a:schemeClr val="accent5">
                  <a:lumMod val="50000"/>
                </a:schemeClr>
              </a:solidFill>
            </a:endParaRPr>
          </a:p>
          <a:p>
            <a:r>
              <a:rPr lang="cs-CZ" sz="3200" dirty="0" smtClean="0">
                <a:solidFill>
                  <a:schemeClr val="accent5">
                    <a:lumMod val="50000"/>
                  </a:schemeClr>
                </a:solidFill>
              </a:rPr>
              <a:t>___</a:t>
            </a:r>
            <a:endParaRPr lang="cs-CZ" sz="3200" dirty="0">
              <a:solidFill>
                <a:schemeClr val="accent5">
                  <a:lumMod val="50000"/>
                </a:schemeClr>
              </a:solidFill>
            </a:endParaRPr>
          </a:p>
          <a:p>
            <a:endParaRPr lang="cs-CZ" sz="3200" dirty="0">
              <a:solidFill>
                <a:schemeClr val="accent5">
                  <a:lumMod val="50000"/>
                </a:schemeClr>
              </a:solidFill>
            </a:endParaRPr>
          </a:p>
          <a:p>
            <a:r>
              <a:rPr lang="cs-CZ" sz="3200" dirty="0" smtClean="0">
                <a:solidFill>
                  <a:schemeClr val="accent5">
                    <a:lumMod val="50000"/>
                  </a:schemeClr>
                </a:solidFill>
              </a:rPr>
              <a:t>___</a:t>
            </a:r>
          </a:p>
          <a:p>
            <a:endParaRPr lang="cs-CZ" sz="3200" dirty="0">
              <a:solidFill>
                <a:schemeClr val="accent5">
                  <a:lumMod val="50000"/>
                </a:schemeClr>
              </a:solidFill>
            </a:endParaRPr>
          </a:p>
          <a:p>
            <a:r>
              <a:rPr lang="cs-CZ" sz="3200" dirty="0" smtClean="0">
                <a:solidFill>
                  <a:schemeClr val="accent5">
                    <a:lumMod val="50000"/>
                  </a:schemeClr>
                </a:solidFill>
              </a:rPr>
              <a:t>___</a:t>
            </a:r>
            <a:endParaRPr lang="cs-CZ" sz="3200" dirty="0">
              <a:solidFill>
                <a:schemeClr val="accent5">
                  <a:lumMod val="50000"/>
                </a:schemeClr>
              </a:solidFill>
            </a:endParaRPr>
          </a:p>
        </p:txBody>
      </p:sp>
      <p:pic>
        <p:nvPicPr>
          <p:cNvPr id="19" name="Picture 2" descr="C:\Users\Uzlíková\AppData\Local\Microsoft\Windows\Temporary Internet Files\Content.IE5\11LLIEOY\MP900411770[2].jpg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060861" y="5414787"/>
            <a:ext cx="410248" cy="55494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" name="Picture 2" descr="C:\Users\Uzlíková\AppData\Local\Microsoft\Windows\Temporary Internet Files\Content.IE5\11LLIEOY\MP900411770[2].jpg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74403" y="5436548"/>
            <a:ext cx="379041" cy="51273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18423801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1043608" y="548680"/>
            <a:ext cx="7560840" cy="1296144"/>
          </a:xfrm>
          <a:prstGeom prst="rect">
            <a:avLst/>
          </a:prstGeom>
          <a:solidFill>
            <a:schemeClr val="bg1">
              <a:lumMod val="95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dirty="0" smtClean="0">
                <a:solidFill>
                  <a:schemeClr val="accent2">
                    <a:lumMod val="50000"/>
                  </a:schemeClr>
                </a:solidFill>
              </a:rPr>
              <a:t>Zapiš číslice a porovnej </a:t>
            </a:r>
            <a:r>
              <a:rPr lang="cs-CZ" sz="3200" dirty="0" smtClean="0">
                <a:solidFill>
                  <a:schemeClr val="accent2">
                    <a:lumMod val="50000"/>
                  </a:schemeClr>
                </a:solidFill>
              </a:rPr>
              <a:t>pomocí </a:t>
            </a:r>
            <a:r>
              <a:rPr lang="en-US" sz="3200" dirty="0" smtClean="0">
                <a:solidFill>
                  <a:schemeClr val="accent2">
                    <a:lumMod val="50000"/>
                  </a:schemeClr>
                </a:solidFill>
                <a:sym typeface="Wingdings" pitchFamily="2" charset="2"/>
              </a:rPr>
              <a:t>&lt;</a:t>
            </a:r>
            <a:r>
              <a:rPr lang="cs-CZ" sz="3200" dirty="0" smtClean="0">
                <a:solidFill>
                  <a:schemeClr val="accent2">
                    <a:lumMod val="50000"/>
                  </a:schemeClr>
                </a:solidFill>
                <a:sym typeface="Wingdings" pitchFamily="2" charset="2"/>
              </a:rPr>
              <a:t>,</a:t>
            </a:r>
            <a:r>
              <a:rPr lang="en-US" sz="3200" dirty="0" smtClean="0">
                <a:solidFill>
                  <a:schemeClr val="accent2">
                    <a:lumMod val="50000"/>
                  </a:schemeClr>
                </a:solidFill>
                <a:sym typeface="Wingdings" pitchFamily="2" charset="2"/>
              </a:rPr>
              <a:t> =</a:t>
            </a:r>
            <a:r>
              <a:rPr lang="cs-CZ" sz="3200" dirty="0" smtClean="0">
                <a:solidFill>
                  <a:schemeClr val="accent2">
                    <a:lumMod val="50000"/>
                  </a:schemeClr>
                </a:solidFill>
                <a:sym typeface="Wingdings" pitchFamily="2" charset="2"/>
              </a:rPr>
              <a:t>,</a:t>
            </a:r>
            <a:r>
              <a:rPr lang="en-US" sz="3200" dirty="0" smtClean="0">
                <a:solidFill>
                  <a:schemeClr val="accent2">
                    <a:lumMod val="50000"/>
                  </a:schemeClr>
                </a:solidFill>
                <a:sym typeface="Wingdings" pitchFamily="2" charset="2"/>
              </a:rPr>
              <a:t> &gt;.</a:t>
            </a:r>
            <a:endParaRPr lang="cs-CZ" sz="3200" dirty="0">
              <a:solidFill>
                <a:schemeClr val="accent2">
                  <a:lumMod val="50000"/>
                </a:schemeClr>
              </a:solidFill>
            </a:endParaRPr>
          </a:p>
        </p:txBody>
      </p:sp>
      <p:sp>
        <p:nvSpPr>
          <p:cNvPr id="3" name="Tree"/>
          <p:cNvSpPr>
            <a:spLocks noEditPoints="1" noChangeArrowheads="1"/>
          </p:cNvSpPr>
          <p:nvPr/>
        </p:nvSpPr>
        <p:spPr bwMode="auto">
          <a:xfrm>
            <a:off x="1429085" y="3560140"/>
            <a:ext cx="472827" cy="400819"/>
          </a:xfrm>
          <a:custGeom>
            <a:avLst/>
            <a:gdLst>
              <a:gd name="G0" fmla="+- 0 0 0"/>
              <a:gd name="G1" fmla="*/ 18900 1 3"/>
              <a:gd name="G2" fmla="*/ 18900 2 3"/>
              <a:gd name="G3" fmla="+- 18900 0 0"/>
              <a:gd name="T0" fmla="*/ 10800 w 21600"/>
              <a:gd name="T1" fmla="*/ 0 h 21600"/>
              <a:gd name="T2" fmla="*/ 6171 w 21600"/>
              <a:gd name="T3" fmla="*/ 6300 h 21600"/>
              <a:gd name="T4" fmla="*/ 3086 w 21600"/>
              <a:gd name="T5" fmla="*/ 12600 h 21600"/>
              <a:gd name="T6" fmla="*/ 0 w 21600"/>
              <a:gd name="T7" fmla="*/ 18900 h 21600"/>
              <a:gd name="T8" fmla="*/ 15429 w 21600"/>
              <a:gd name="T9" fmla="*/ 6300 h 21600"/>
              <a:gd name="T10" fmla="*/ 18514 w 21600"/>
              <a:gd name="T11" fmla="*/ 12600 h 21600"/>
              <a:gd name="T12" fmla="*/ 21600 w 21600"/>
              <a:gd name="T13" fmla="*/ 18900 h 21600"/>
              <a:gd name="T14" fmla="*/ 17694720 60000 65536"/>
              <a:gd name="T15" fmla="*/ 11796480 60000 65536"/>
              <a:gd name="T16" fmla="*/ 11796480 60000 65536"/>
              <a:gd name="T17" fmla="*/ 11796480 60000 65536"/>
              <a:gd name="T18" fmla="*/ 0 60000 65536"/>
              <a:gd name="T19" fmla="*/ 0 60000 65536"/>
              <a:gd name="T20" fmla="*/ 0 60000 65536"/>
              <a:gd name="T21" fmla="*/ 761 w 21600"/>
              <a:gd name="T22" fmla="*/ 22454 h 21600"/>
              <a:gd name="T23" fmla="*/ 21069 w 21600"/>
              <a:gd name="T24" fmla="*/ 28282 h 21600"/>
            </a:gdLst>
            <a:ahLst/>
            <a:cxnLst>
              <a:cxn ang="T14">
                <a:pos x="T0" y="T1"/>
              </a:cxn>
              <a:cxn ang="T15">
                <a:pos x="T2" y="T3"/>
              </a:cxn>
              <a:cxn ang="T16">
                <a:pos x="T4" y="T5"/>
              </a:cxn>
              <a:cxn ang="T17">
                <a:pos x="T6" y="T7"/>
              </a:cxn>
              <a:cxn ang="T18">
                <a:pos x="T8" y="T9"/>
              </a:cxn>
              <a:cxn ang="T19">
                <a:pos x="T10" y="T11"/>
              </a:cxn>
              <a:cxn ang="T20">
                <a:pos x="T12" y="T13"/>
              </a:cxn>
            </a:cxnLst>
            <a:rect l="T21" t="T22" r="T23" b="T24"/>
            <a:pathLst>
              <a:path w="21600" h="21600">
                <a:moveTo>
                  <a:pt x="0" y="18900"/>
                </a:moveTo>
                <a:lnTo>
                  <a:pt x="9257" y="18900"/>
                </a:lnTo>
                <a:lnTo>
                  <a:pt x="9257" y="21600"/>
                </a:lnTo>
                <a:lnTo>
                  <a:pt x="12343" y="21600"/>
                </a:lnTo>
                <a:lnTo>
                  <a:pt x="12343" y="18900"/>
                </a:lnTo>
                <a:lnTo>
                  <a:pt x="21600" y="18900"/>
                </a:lnTo>
                <a:lnTo>
                  <a:pt x="12343" y="12600"/>
                </a:lnTo>
                <a:lnTo>
                  <a:pt x="18514" y="12600"/>
                </a:lnTo>
                <a:lnTo>
                  <a:pt x="12343" y="6300"/>
                </a:lnTo>
                <a:lnTo>
                  <a:pt x="15429" y="6300"/>
                </a:lnTo>
                <a:lnTo>
                  <a:pt x="10800" y="0"/>
                </a:lnTo>
                <a:lnTo>
                  <a:pt x="6171" y="6300"/>
                </a:lnTo>
                <a:lnTo>
                  <a:pt x="9257" y="6300"/>
                </a:lnTo>
                <a:lnTo>
                  <a:pt x="3086" y="12600"/>
                </a:lnTo>
                <a:lnTo>
                  <a:pt x="9257" y="12600"/>
                </a:lnTo>
                <a:close/>
              </a:path>
            </a:pathLst>
          </a:custGeom>
          <a:solidFill>
            <a:srgbClr val="008000"/>
          </a:solidFill>
          <a:ln w="9525">
            <a:solidFill>
              <a:srgbClr val="000000"/>
            </a:solidFill>
            <a:miter lim="800000"/>
            <a:headEnd/>
            <a:tailEnd/>
          </a:ln>
          <a:effectLst>
            <a:outerShdw dist="107763" dir="2700000" algn="ctr" rotWithShape="0">
              <a:srgbClr val="808080"/>
            </a:outerShdw>
          </a:effec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cs-CZ"/>
          </a:p>
        </p:txBody>
      </p:sp>
      <p:sp>
        <p:nvSpPr>
          <p:cNvPr id="4" name="Tree"/>
          <p:cNvSpPr>
            <a:spLocks noEditPoints="1" noChangeArrowheads="1"/>
          </p:cNvSpPr>
          <p:nvPr/>
        </p:nvSpPr>
        <p:spPr bwMode="auto">
          <a:xfrm>
            <a:off x="535134" y="5896574"/>
            <a:ext cx="472827" cy="400819"/>
          </a:xfrm>
          <a:custGeom>
            <a:avLst/>
            <a:gdLst>
              <a:gd name="G0" fmla="+- 0 0 0"/>
              <a:gd name="G1" fmla="*/ 18900 1 3"/>
              <a:gd name="G2" fmla="*/ 18900 2 3"/>
              <a:gd name="G3" fmla="+- 18900 0 0"/>
              <a:gd name="T0" fmla="*/ 10800 w 21600"/>
              <a:gd name="T1" fmla="*/ 0 h 21600"/>
              <a:gd name="T2" fmla="*/ 6171 w 21600"/>
              <a:gd name="T3" fmla="*/ 6300 h 21600"/>
              <a:gd name="T4" fmla="*/ 3086 w 21600"/>
              <a:gd name="T5" fmla="*/ 12600 h 21600"/>
              <a:gd name="T6" fmla="*/ 0 w 21600"/>
              <a:gd name="T7" fmla="*/ 18900 h 21600"/>
              <a:gd name="T8" fmla="*/ 15429 w 21600"/>
              <a:gd name="T9" fmla="*/ 6300 h 21600"/>
              <a:gd name="T10" fmla="*/ 18514 w 21600"/>
              <a:gd name="T11" fmla="*/ 12600 h 21600"/>
              <a:gd name="T12" fmla="*/ 21600 w 21600"/>
              <a:gd name="T13" fmla="*/ 18900 h 21600"/>
              <a:gd name="T14" fmla="*/ 17694720 60000 65536"/>
              <a:gd name="T15" fmla="*/ 11796480 60000 65536"/>
              <a:gd name="T16" fmla="*/ 11796480 60000 65536"/>
              <a:gd name="T17" fmla="*/ 11796480 60000 65536"/>
              <a:gd name="T18" fmla="*/ 0 60000 65536"/>
              <a:gd name="T19" fmla="*/ 0 60000 65536"/>
              <a:gd name="T20" fmla="*/ 0 60000 65536"/>
              <a:gd name="T21" fmla="*/ 761 w 21600"/>
              <a:gd name="T22" fmla="*/ 22454 h 21600"/>
              <a:gd name="T23" fmla="*/ 21069 w 21600"/>
              <a:gd name="T24" fmla="*/ 28282 h 21600"/>
            </a:gdLst>
            <a:ahLst/>
            <a:cxnLst>
              <a:cxn ang="T14">
                <a:pos x="T0" y="T1"/>
              </a:cxn>
              <a:cxn ang="T15">
                <a:pos x="T2" y="T3"/>
              </a:cxn>
              <a:cxn ang="T16">
                <a:pos x="T4" y="T5"/>
              </a:cxn>
              <a:cxn ang="T17">
                <a:pos x="T6" y="T7"/>
              </a:cxn>
              <a:cxn ang="T18">
                <a:pos x="T8" y="T9"/>
              </a:cxn>
              <a:cxn ang="T19">
                <a:pos x="T10" y="T11"/>
              </a:cxn>
              <a:cxn ang="T20">
                <a:pos x="T12" y="T13"/>
              </a:cxn>
            </a:cxnLst>
            <a:rect l="T21" t="T22" r="T23" b="T24"/>
            <a:pathLst>
              <a:path w="21600" h="21600">
                <a:moveTo>
                  <a:pt x="0" y="18900"/>
                </a:moveTo>
                <a:lnTo>
                  <a:pt x="9257" y="18900"/>
                </a:lnTo>
                <a:lnTo>
                  <a:pt x="9257" y="21600"/>
                </a:lnTo>
                <a:lnTo>
                  <a:pt x="12343" y="21600"/>
                </a:lnTo>
                <a:lnTo>
                  <a:pt x="12343" y="18900"/>
                </a:lnTo>
                <a:lnTo>
                  <a:pt x="21600" y="18900"/>
                </a:lnTo>
                <a:lnTo>
                  <a:pt x="12343" y="12600"/>
                </a:lnTo>
                <a:lnTo>
                  <a:pt x="18514" y="12600"/>
                </a:lnTo>
                <a:lnTo>
                  <a:pt x="12343" y="6300"/>
                </a:lnTo>
                <a:lnTo>
                  <a:pt x="15429" y="6300"/>
                </a:lnTo>
                <a:lnTo>
                  <a:pt x="10800" y="0"/>
                </a:lnTo>
                <a:lnTo>
                  <a:pt x="6171" y="6300"/>
                </a:lnTo>
                <a:lnTo>
                  <a:pt x="9257" y="6300"/>
                </a:lnTo>
                <a:lnTo>
                  <a:pt x="3086" y="12600"/>
                </a:lnTo>
                <a:lnTo>
                  <a:pt x="9257" y="12600"/>
                </a:lnTo>
                <a:close/>
              </a:path>
            </a:pathLst>
          </a:custGeom>
          <a:solidFill>
            <a:srgbClr val="008000"/>
          </a:solidFill>
          <a:ln w="9525">
            <a:solidFill>
              <a:srgbClr val="000000"/>
            </a:solidFill>
            <a:miter lim="800000"/>
            <a:headEnd/>
            <a:tailEnd/>
          </a:ln>
          <a:effectLst>
            <a:outerShdw dist="107763" dir="2700000" algn="ctr" rotWithShape="0">
              <a:srgbClr val="808080"/>
            </a:outerShdw>
          </a:effec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cs-CZ"/>
          </a:p>
        </p:txBody>
      </p:sp>
      <p:sp>
        <p:nvSpPr>
          <p:cNvPr id="5" name="Tree"/>
          <p:cNvSpPr>
            <a:spLocks noEditPoints="1" noChangeArrowheads="1"/>
          </p:cNvSpPr>
          <p:nvPr/>
        </p:nvSpPr>
        <p:spPr bwMode="auto">
          <a:xfrm>
            <a:off x="5127829" y="4803525"/>
            <a:ext cx="472827" cy="400819"/>
          </a:xfrm>
          <a:custGeom>
            <a:avLst/>
            <a:gdLst>
              <a:gd name="G0" fmla="+- 0 0 0"/>
              <a:gd name="G1" fmla="*/ 18900 1 3"/>
              <a:gd name="G2" fmla="*/ 18900 2 3"/>
              <a:gd name="G3" fmla="+- 18900 0 0"/>
              <a:gd name="T0" fmla="*/ 10800 w 21600"/>
              <a:gd name="T1" fmla="*/ 0 h 21600"/>
              <a:gd name="T2" fmla="*/ 6171 w 21600"/>
              <a:gd name="T3" fmla="*/ 6300 h 21600"/>
              <a:gd name="T4" fmla="*/ 3086 w 21600"/>
              <a:gd name="T5" fmla="*/ 12600 h 21600"/>
              <a:gd name="T6" fmla="*/ 0 w 21600"/>
              <a:gd name="T7" fmla="*/ 18900 h 21600"/>
              <a:gd name="T8" fmla="*/ 15429 w 21600"/>
              <a:gd name="T9" fmla="*/ 6300 h 21600"/>
              <a:gd name="T10" fmla="*/ 18514 w 21600"/>
              <a:gd name="T11" fmla="*/ 12600 h 21600"/>
              <a:gd name="T12" fmla="*/ 21600 w 21600"/>
              <a:gd name="T13" fmla="*/ 18900 h 21600"/>
              <a:gd name="T14" fmla="*/ 17694720 60000 65536"/>
              <a:gd name="T15" fmla="*/ 11796480 60000 65536"/>
              <a:gd name="T16" fmla="*/ 11796480 60000 65536"/>
              <a:gd name="T17" fmla="*/ 11796480 60000 65536"/>
              <a:gd name="T18" fmla="*/ 0 60000 65536"/>
              <a:gd name="T19" fmla="*/ 0 60000 65536"/>
              <a:gd name="T20" fmla="*/ 0 60000 65536"/>
              <a:gd name="T21" fmla="*/ 761 w 21600"/>
              <a:gd name="T22" fmla="*/ 22454 h 21600"/>
              <a:gd name="T23" fmla="*/ 21069 w 21600"/>
              <a:gd name="T24" fmla="*/ 28282 h 21600"/>
            </a:gdLst>
            <a:ahLst/>
            <a:cxnLst>
              <a:cxn ang="T14">
                <a:pos x="T0" y="T1"/>
              </a:cxn>
              <a:cxn ang="T15">
                <a:pos x="T2" y="T3"/>
              </a:cxn>
              <a:cxn ang="T16">
                <a:pos x="T4" y="T5"/>
              </a:cxn>
              <a:cxn ang="T17">
                <a:pos x="T6" y="T7"/>
              </a:cxn>
              <a:cxn ang="T18">
                <a:pos x="T8" y="T9"/>
              </a:cxn>
              <a:cxn ang="T19">
                <a:pos x="T10" y="T11"/>
              </a:cxn>
              <a:cxn ang="T20">
                <a:pos x="T12" y="T13"/>
              </a:cxn>
            </a:cxnLst>
            <a:rect l="T21" t="T22" r="T23" b="T24"/>
            <a:pathLst>
              <a:path w="21600" h="21600">
                <a:moveTo>
                  <a:pt x="0" y="18900"/>
                </a:moveTo>
                <a:lnTo>
                  <a:pt x="9257" y="18900"/>
                </a:lnTo>
                <a:lnTo>
                  <a:pt x="9257" y="21600"/>
                </a:lnTo>
                <a:lnTo>
                  <a:pt x="12343" y="21600"/>
                </a:lnTo>
                <a:lnTo>
                  <a:pt x="12343" y="18900"/>
                </a:lnTo>
                <a:lnTo>
                  <a:pt x="21600" y="18900"/>
                </a:lnTo>
                <a:lnTo>
                  <a:pt x="12343" y="12600"/>
                </a:lnTo>
                <a:lnTo>
                  <a:pt x="18514" y="12600"/>
                </a:lnTo>
                <a:lnTo>
                  <a:pt x="12343" y="6300"/>
                </a:lnTo>
                <a:lnTo>
                  <a:pt x="15429" y="6300"/>
                </a:lnTo>
                <a:lnTo>
                  <a:pt x="10800" y="0"/>
                </a:lnTo>
                <a:lnTo>
                  <a:pt x="6171" y="6300"/>
                </a:lnTo>
                <a:lnTo>
                  <a:pt x="9257" y="6300"/>
                </a:lnTo>
                <a:lnTo>
                  <a:pt x="3086" y="12600"/>
                </a:lnTo>
                <a:lnTo>
                  <a:pt x="9257" y="12600"/>
                </a:lnTo>
                <a:close/>
              </a:path>
            </a:pathLst>
          </a:custGeom>
          <a:solidFill>
            <a:srgbClr val="008000"/>
          </a:solidFill>
          <a:ln w="9525">
            <a:solidFill>
              <a:srgbClr val="000000"/>
            </a:solidFill>
            <a:miter lim="800000"/>
            <a:headEnd/>
            <a:tailEnd/>
          </a:ln>
          <a:effectLst>
            <a:outerShdw dist="107763" dir="2700000" algn="ctr" rotWithShape="0">
              <a:srgbClr val="808080"/>
            </a:outerShdw>
          </a:effec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cs-CZ"/>
          </a:p>
        </p:txBody>
      </p:sp>
      <p:sp>
        <p:nvSpPr>
          <p:cNvPr id="6" name="Tree"/>
          <p:cNvSpPr>
            <a:spLocks noEditPoints="1" noChangeArrowheads="1"/>
          </p:cNvSpPr>
          <p:nvPr/>
        </p:nvSpPr>
        <p:spPr bwMode="auto">
          <a:xfrm>
            <a:off x="6010525" y="3560140"/>
            <a:ext cx="472827" cy="400819"/>
          </a:xfrm>
          <a:custGeom>
            <a:avLst/>
            <a:gdLst>
              <a:gd name="G0" fmla="+- 0 0 0"/>
              <a:gd name="G1" fmla="*/ 18900 1 3"/>
              <a:gd name="G2" fmla="*/ 18900 2 3"/>
              <a:gd name="G3" fmla="+- 18900 0 0"/>
              <a:gd name="T0" fmla="*/ 10800 w 21600"/>
              <a:gd name="T1" fmla="*/ 0 h 21600"/>
              <a:gd name="T2" fmla="*/ 6171 w 21600"/>
              <a:gd name="T3" fmla="*/ 6300 h 21600"/>
              <a:gd name="T4" fmla="*/ 3086 w 21600"/>
              <a:gd name="T5" fmla="*/ 12600 h 21600"/>
              <a:gd name="T6" fmla="*/ 0 w 21600"/>
              <a:gd name="T7" fmla="*/ 18900 h 21600"/>
              <a:gd name="T8" fmla="*/ 15429 w 21600"/>
              <a:gd name="T9" fmla="*/ 6300 h 21600"/>
              <a:gd name="T10" fmla="*/ 18514 w 21600"/>
              <a:gd name="T11" fmla="*/ 12600 h 21600"/>
              <a:gd name="T12" fmla="*/ 21600 w 21600"/>
              <a:gd name="T13" fmla="*/ 18900 h 21600"/>
              <a:gd name="T14" fmla="*/ 17694720 60000 65536"/>
              <a:gd name="T15" fmla="*/ 11796480 60000 65536"/>
              <a:gd name="T16" fmla="*/ 11796480 60000 65536"/>
              <a:gd name="T17" fmla="*/ 11796480 60000 65536"/>
              <a:gd name="T18" fmla="*/ 0 60000 65536"/>
              <a:gd name="T19" fmla="*/ 0 60000 65536"/>
              <a:gd name="T20" fmla="*/ 0 60000 65536"/>
              <a:gd name="T21" fmla="*/ 761 w 21600"/>
              <a:gd name="T22" fmla="*/ 22454 h 21600"/>
              <a:gd name="T23" fmla="*/ 21069 w 21600"/>
              <a:gd name="T24" fmla="*/ 28282 h 21600"/>
            </a:gdLst>
            <a:ahLst/>
            <a:cxnLst>
              <a:cxn ang="T14">
                <a:pos x="T0" y="T1"/>
              </a:cxn>
              <a:cxn ang="T15">
                <a:pos x="T2" y="T3"/>
              </a:cxn>
              <a:cxn ang="T16">
                <a:pos x="T4" y="T5"/>
              </a:cxn>
              <a:cxn ang="T17">
                <a:pos x="T6" y="T7"/>
              </a:cxn>
              <a:cxn ang="T18">
                <a:pos x="T8" y="T9"/>
              </a:cxn>
              <a:cxn ang="T19">
                <a:pos x="T10" y="T11"/>
              </a:cxn>
              <a:cxn ang="T20">
                <a:pos x="T12" y="T13"/>
              </a:cxn>
            </a:cxnLst>
            <a:rect l="T21" t="T22" r="T23" b="T24"/>
            <a:pathLst>
              <a:path w="21600" h="21600">
                <a:moveTo>
                  <a:pt x="0" y="18900"/>
                </a:moveTo>
                <a:lnTo>
                  <a:pt x="9257" y="18900"/>
                </a:lnTo>
                <a:lnTo>
                  <a:pt x="9257" y="21600"/>
                </a:lnTo>
                <a:lnTo>
                  <a:pt x="12343" y="21600"/>
                </a:lnTo>
                <a:lnTo>
                  <a:pt x="12343" y="18900"/>
                </a:lnTo>
                <a:lnTo>
                  <a:pt x="21600" y="18900"/>
                </a:lnTo>
                <a:lnTo>
                  <a:pt x="12343" y="12600"/>
                </a:lnTo>
                <a:lnTo>
                  <a:pt x="18514" y="12600"/>
                </a:lnTo>
                <a:lnTo>
                  <a:pt x="12343" y="6300"/>
                </a:lnTo>
                <a:lnTo>
                  <a:pt x="15429" y="6300"/>
                </a:lnTo>
                <a:lnTo>
                  <a:pt x="10800" y="0"/>
                </a:lnTo>
                <a:lnTo>
                  <a:pt x="6171" y="6300"/>
                </a:lnTo>
                <a:lnTo>
                  <a:pt x="9257" y="6300"/>
                </a:lnTo>
                <a:lnTo>
                  <a:pt x="3086" y="12600"/>
                </a:lnTo>
                <a:lnTo>
                  <a:pt x="9257" y="12600"/>
                </a:lnTo>
                <a:close/>
              </a:path>
            </a:pathLst>
          </a:custGeom>
          <a:solidFill>
            <a:srgbClr val="008000"/>
          </a:solidFill>
          <a:ln w="9525">
            <a:solidFill>
              <a:srgbClr val="000000"/>
            </a:solidFill>
            <a:miter lim="800000"/>
            <a:headEnd/>
            <a:tailEnd/>
          </a:ln>
          <a:effectLst>
            <a:outerShdw dist="107763" dir="2700000" algn="ctr" rotWithShape="0">
              <a:srgbClr val="808080"/>
            </a:outerShdw>
          </a:effec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cs-CZ"/>
          </a:p>
        </p:txBody>
      </p:sp>
      <p:sp>
        <p:nvSpPr>
          <p:cNvPr id="7" name="Tree"/>
          <p:cNvSpPr>
            <a:spLocks noEditPoints="1" noChangeArrowheads="1"/>
          </p:cNvSpPr>
          <p:nvPr/>
        </p:nvSpPr>
        <p:spPr bwMode="auto">
          <a:xfrm>
            <a:off x="5076056" y="2201978"/>
            <a:ext cx="472827" cy="400819"/>
          </a:xfrm>
          <a:custGeom>
            <a:avLst/>
            <a:gdLst>
              <a:gd name="G0" fmla="+- 0 0 0"/>
              <a:gd name="G1" fmla="*/ 18900 1 3"/>
              <a:gd name="G2" fmla="*/ 18900 2 3"/>
              <a:gd name="G3" fmla="+- 18900 0 0"/>
              <a:gd name="T0" fmla="*/ 10800 w 21600"/>
              <a:gd name="T1" fmla="*/ 0 h 21600"/>
              <a:gd name="T2" fmla="*/ 6171 w 21600"/>
              <a:gd name="T3" fmla="*/ 6300 h 21600"/>
              <a:gd name="T4" fmla="*/ 3086 w 21600"/>
              <a:gd name="T5" fmla="*/ 12600 h 21600"/>
              <a:gd name="T6" fmla="*/ 0 w 21600"/>
              <a:gd name="T7" fmla="*/ 18900 h 21600"/>
              <a:gd name="T8" fmla="*/ 15429 w 21600"/>
              <a:gd name="T9" fmla="*/ 6300 h 21600"/>
              <a:gd name="T10" fmla="*/ 18514 w 21600"/>
              <a:gd name="T11" fmla="*/ 12600 h 21600"/>
              <a:gd name="T12" fmla="*/ 21600 w 21600"/>
              <a:gd name="T13" fmla="*/ 18900 h 21600"/>
              <a:gd name="T14" fmla="*/ 17694720 60000 65536"/>
              <a:gd name="T15" fmla="*/ 11796480 60000 65536"/>
              <a:gd name="T16" fmla="*/ 11796480 60000 65536"/>
              <a:gd name="T17" fmla="*/ 11796480 60000 65536"/>
              <a:gd name="T18" fmla="*/ 0 60000 65536"/>
              <a:gd name="T19" fmla="*/ 0 60000 65536"/>
              <a:gd name="T20" fmla="*/ 0 60000 65536"/>
              <a:gd name="T21" fmla="*/ 761 w 21600"/>
              <a:gd name="T22" fmla="*/ 22454 h 21600"/>
              <a:gd name="T23" fmla="*/ 21069 w 21600"/>
              <a:gd name="T24" fmla="*/ 28282 h 21600"/>
            </a:gdLst>
            <a:ahLst/>
            <a:cxnLst>
              <a:cxn ang="T14">
                <a:pos x="T0" y="T1"/>
              </a:cxn>
              <a:cxn ang="T15">
                <a:pos x="T2" y="T3"/>
              </a:cxn>
              <a:cxn ang="T16">
                <a:pos x="T4" y="T5"/>
              </a:cxn>
              <a:cxn ang="T17">
                <a:pos x="T6" y="T7"/>
              </a:cxn>
              <a:cxn ang="T18">
                <a:pos x="T8" y="T9"/>
              </a:cxn>
              <a:cxn ang="T19">
                <a:pos x="T10" y="T11"/>
              </a:cxn>
              <a:cxn ang="T20">
                <a:pos x="T12" y="T13"/>
              </a:cxn>
            </a:cxnLst>
            <a:rect l="T21" t="T22" r="T23" b="T24"/>
            <a:pathLst>
              <a:path w="21600" h="21600">
                <a:moveTo>
                  <a:pt x="0" y="18900"/>
                </a:moveTo>
                <a:lnTo>
                  <a:pt x="9257" y="18900"/>
                </a:lnTo>
                <a:lnTo>
                  <a:pt x="9257" y="21600"/>
                </a:lnTo>
                <a:lnTo>
                  <a:pt x="12343" y="21600"/>
                </a:lnTo>
                <a:lnTo>
                  <a:pt x="12343" y="18900"/>
                </a:lnTo>
                <a:lnTo>
                  <a:pt x="21600" y="18900"/>
                </a:lnTo>
                <a:lnTo>
                  <a:pt x="12343" y="12600"/>
                </a:lnTo>
                <a:lnTo>
                  <a:pt x="18514" y="12600"/>
                </a:lnTo>
                <a:lnTo>
                  <a:pt x="12343" y="6300"/>
                </a:lnTo>
                <a:lnTo>
                  <a:pt x="15429" y="6300"/>
                </a:lnTo>
                <a:lnTo>
                  <a:pt x="10800" y="0"/>
                </a:lnTo>
                <a:lnTo>
                  <a:pt x="6171" y="6300"/>
                </a:lnTo>
                <a:lnTo>
                  <a:pt x="9257" y="6300"/>
                </a:lnTo>
                <a:lnTo>
                  <a:pt x="3086" y="12600"/>
                </a:lnTo>
                <a:lnTo>
                  <a:pt x="9257" y="12600"/>
                </a:lnTo>
                <a:close/>
              </a:path>
            </a:pathLst>
          </a:custGeom>
          <a:solidFill>
            <a:srgbClr val="008000"/>
          </a:solidFill>
          <a:ln w="9525">
            <a:solidFill>
              <a:srgbClr val="000000"/>
            </a:solidFill>
            <a:miter lim="800000"/>
            <a:headEnd/>
            <a:tailEnd/>
          </a:ln>
          <a:effectLst>
            <a:outerShdw dist="107763" dir="2700000" algn="ctr" rotWithShape="0">
              <a:srgbClr val="808080"/>
            </a:outerShdw>
          </a:effec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cs-CZ"/>
          </a:p>
        </p:txBody>
      </p:sp>
      <p:pic>
        <p:nvPicPr>
          <p:cNvPr id="8" name="Picture 3" descr="C:\Users\Uzlíková\AppData\Local\Microsoft\Windows\Temporary Internet Files\Content.IE5\LGLW3Q41\MC900441822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17734" y="3443715"/>
            <a:ext cx="531118" cy="61037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9" name="Picture 3" descr="C:\Users\Uzlíková\AppData\Local\Microsoft\Windows\Temporary Internet Files\Content.IE5\LGLW3Q41\MC900441822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461933" y="2213968"/>
            <a:ext cx="531118" cy="61037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" name="Picture 3" descr="C:\Users\Uzlíková\AppData\Local\Microsoft\Windows\Temporary Internet Files\Content.IE5\LGLW3Q41\MC900441822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098684" y="3443715"/>
            <a:ext cx="531118" cy="61037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1" name="Picture 3" descr="C:\Users\Uzlíková\AppData\Local\Microsoft\Windows\Temporary Internet Files\Content.IE5\LGLW3Q41\MC900441822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635896" y="5870442"/>
            <a:ext cx="531118" cy="61037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2" name="Picture 4" descr="C:\Users\Uzlíková\AppData\Local\Microsoft\Windows\Temporary Internet Files\Content.IE5\11LLIEOY\MC900331275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971843" y="2201978"/>
            <a:ext cx="698897" cy="63435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3" name="Picture 4" descr="C:\Users\Uzlíková\AppData\Local\Microsoft\Windows\Temporary Internet Files\Content.IE5\11LLIEOY\MC900331275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378044" y="5896574"/>
            <a:ext cx="698897" cy="63435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4" name="Picture 4" descr="C:\Users\Uzlíková\AppData\Local\Microsoft\Windows\Temporary Internet Files\Content.IE5\11LLIEOY\MC900331275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33844" y="4701126"/>
            <a:ext cx="698897" cy="63435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5" name="Picture 4" descr="C:\Users\Uzlíková\AppData\Local\Microsoft\Windows\Temporary Internet Files\Content.IE5\11LLIEOY\MC900331275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22100" y="2285619"/>
            <a:ext cx="698897" cy="63435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4" name="Obdélník 23"/>
          <p:cNvSpPr/>
          <p:nvPr/>
        </p:nvSpPr>
        <p:spPr>
          <a:xfrm>
            <a:off x="2483768" y="2402387"/>
            <a:ext cx="288032" cy="421955"/>
          </a:xfrm>
          <a:prstGeom prst="rect">
            <a:avLst/>
          </a:prstGeom>
          <a:solidFill>
            <a:schemeClr val="accent2">
              <a:lumMod val="20000"/>
              <a:lumOff val="8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5" name="Obdélník 24"/>
          <p:cNvSpPr/>
          <p:nvPr/>
        </p:nvSpPr>
        <p:spPr>
          <a:xfrm>
            <a:off x="3076600" y="4864765"/>
            <a:ext cx="288032" cy="421955"/>
          </a:xfrm>
          <a:prstGeom prst="rect">
            <a:avLst/>
          </a:prstGeom>
          <a:solidFill>
            <a:schemeClr val="accent2">
              <a:lumMod val="20000"/>
              <a:lumOff val="8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6" name="Obdélník 25"/>
          <p:cNvSpPr/>
          <p:nvPr/>
        </p:nvSpPr>
        <p:spPr>
          <a:xfrm>
            <a:off x="2792372" y="4864764"/>
            <a:ext cx="288032" cy="421955"/>
          </a:xfrm>
          <a:prstGeom prst="rect">
            <a:avLst/>
          </a:prstGeom>
          <a:solidFill>
            <a:schemeClr val="accent1">
              <a:lumMod val="20000"/>
              <a:lumOff val="8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7" name="Obdélník 26"/>
          <p:cNvSpPr/>
          <p:nvPr/>
        </p:nvSpPr>
        <p:spPr>
          <a:xfrm>
            <a:off x="2504340" y="4864763"/>
            <a:ext cx="288032" cy="421955"/>
          </a:xfrm>
          <a:prstGeom prst="rect">
            <a:avLst/>
          </a:prstGeom>
          <a:solidFill>
            <a:schemeClr val="accent2">
              <a:lumMod val="20000"/>
              <a:lumOff val="8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8" name="Obdélník 27"/>
          <p:cNvSpPr/>
          <p:nvPr/>
        </p:nvSpPr>
        <p:spPr>
          <a:xfrm>
            <a:off x="7465221" y="4877074"/>
            <a:ext cx="288032" cy="421955"/>
          </a:xfrm>
          <a:prstGeom prst="rect">
            <a:avLst/>
          </a:prstGeom>
          <a:solidFill>
            <a:schemeClr val="accent2">
              <a:lumMod val="20000"/>
              <a:lumOff val="8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9" name="Obdélník 28"/>
          <p:cNvSpPr/>
          <p:nvPr/>
        </p:nvSpPr>
        <p:spPr>
          <a:xfrm>
            <a:off x="7177189" y="4871128"/>
            <a:ext cx="288032" cy="421955"/>
          </a:xfrm>
          <a:prstGeom prst="rect">
            <a:avLst/>
          </a:prstGeom>
          <a:solidFill>
            <a:schemeClr val="accent1">
              <a:lumMod val="20000"/>
              <a:lumOff val="8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0" name="Obdélník 29"/>
          <p:cNvSpPr/>
          <p:nvPr/>
        </p:nvSpPr>
        <p:spPr>
          <a:xfrm>
            <a:off x="6882739" y="4871127"/>
            <a:ext cx="288032" cy="421955"/>
          </a:xfrm>
          <a:prstGeom prst="rect">
            <a:avLst/>
          </a:prstGeom>
          <a:solidFill>
            <a:schemeClr val="accent2">
              <a:lumMod val="20000"/>
              <a:lumOff val="8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1" name="Obdélník 30"/>
          <p:cNvSpPr/>
          <p:nvPr/>
        </p:nvSpPr>
        <p:spPr>
          <a:xfrm>
            <a:off x="7458803" y="3575168"/>
            <a:ext cx="288032" cy="421955"/>
          </a:xfrm>
          <a:prstGeom prst="rect">
            <a:avLst/>
          </a:prstGeom>
          <a:solidFill>
            <a:schemeClr val="accent2">
              <a:lumMod val="20000"/>
              <a:lumOff val="8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2" name="Obdélník 31"/>
          <p:cNvSpPr/>
          <p:nvPr/>
        </p:nvSpPr>
        <p:spPr>
          <a:xfrm>
            <a:off x="7170771" y="3575168"/>
            <a:ext cx="288032" cy="421955"/>
          </a:xfrm>
          <a:prstGeom prst="rect">
            <a:avLst/>
          </a:prstGeom>
          <a:solidFill>
            <a:schemeClr val="accent1">
              <a:lumMod val="20000"/>
              <a:lumOff val="8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3" name="Obdélník 32"/>
          <p:cNvSpPr/>
          <p:nvPr/>
        </p:nvSpPr>
        <p:spPr>
          <a:xfrm>
            <a:off x="6888266" y="3586342"/>
            <a:ext cx="288032" cy="421955"/>
          </a:xfrm>
          <a:prstGeom prst="rect">
            <a:avLst/>
          </a:prstGeom>
          <a:solidFill>
            <a:schemeClr val="accent2">
              <a:lumMod val="20000"/>
              <a:lumOff val="8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4" name="Obdélník 33"/>
          <p:cNvSpPr/>
          <p:nvPr/>
        </p:nvSpPr>
        <p:spPr>
          <a:xfrm>
            <a:off x="7524328" y="2280086"/>
            <a:ext cx="288032" cy="421955"/>
          </a:xfrm>
          <a:prstGeom prst="rect">
            <a:avLst/>
          </a:prstGeom>
          <a:solidFill>
            <a:schemeClr val="accent2">
              <a:lumMod val="20000"/>
              <a:lumOff val="8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5" name="Obdélník 34"/>
          <p:cNvSpPr/>
          <p:nvPr/>
        </p:nvSpPr>
        <p:spPr>
          <a:xfrm>
            <a:off x="7250151" y="2280468"/>
            <a:ext cx="288032" cy="421955"/>
          </a:xfrm>
          <a:prstGeom prst="rect">
            <a:avLst/>
          </a:prstGeom>
          <a:solidFill>
            <a:schemeClr val="accent1">
              <a:lumMod val="20000"/>
              <a:lumOff val="8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6" name="Obdélník 35"/>
          <p:cNvSpPr/>
          <p:nvPr/>
        </p:nvSpPr>
        <p:spPr>
          <a:xfrm>
            <a:off x="6948264" y="2280087"/>
            <a:ext cx="288032" cy="421955"/>
          </a:xfrm>
          <a:prstGeom prst="rect">
            <a:avLst/>
          </a:prstGeom>
          <a:solidFill>
            <a:schemeClr val="accent2">
              <a:lumMod val="20000"/>
              <a:lumOff val="8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7" name="Obdélník 36"/>
          <p:cNvSpPr/>
          <p:nvPr/>
        </p:nvSpPr>
        <p:spPr>
          <a:xfrm>
            <a:off x="2788568" y="2402387"/>
            <a:ext cx="288032" cy="421955"/>
          </a:xfrm>
          <a:prstGeom prst="rect">
            <a:avLst/>
          </a:prstGeom>
          <a:solidFill>
            <a:schemeClr val="accent1">
              <a:lumMod val="20000"/>
              <a:lumOff val="8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8" name="Obdélník 37"/>
          <p:cNvSpPr/>
          <p:nvPr/>
        </p:nvSpPr>
        <p:spPr>
          <a:xfrm>
            <a:off x="6298557" y="6058859"/>
            <a:ext cx="288032" cy="421955"/>
          </a:xfrm>
          <a:prstGeom prst="rect">
            <a:avLst/>
          </a:prstGeom>
          <a:solidFill>
            <a:schemeClr val="accent1">
              <a:lumMod val="20000"/>
              <a:lumOff val="8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9" name="Obdélník 38"/>
          <p:cNvSpPr/>
          <p:nvPr/>
        </p:nvSpPr>
        <p:spPr>
          <a:xfrm>
            <a:off x="6010525" y="6058861"/>
            <a:ext cx="288032" cy="421955"/>
          </a:xfrm>
          <a:prstGeom prst="rect">
            <a:avLst/>
          </a:prstGeom>
          <a:solidFill>
            <a:schemeClr val="accent2">
              <a:lumMod val="20000"/>
              <a:lumOff val="8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0" name="Obdélník 39"/>
          <p:cNvSpPr/>
          <p:nvPr/>
        </p:nvSpPr>
        <p:spPr>
          <a:xfrm>
            <a:off x="5706274" y="6058861"/>
            <a:ext cx="288032" cy="421955"/>
          </a:xfrm>
          <a:prstGeom prst="rect">
            <a:avLst/>
          </a:prstGeom>
          <a:solidFill>
            <a:schemeClr val="accent1">
              <a:lumMod val="20000"/>
              <a:lumOff val="8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1" name="Obdélník 40"/>
          <p:cNvSpPr/>
          <p:nvPr/>
        </p:nvSpPr>
        <p:spPr>
          <a:xfrm>
            <a:off x="5415861" y="6058861"/>
            <a:ext cx="288032" cy="421955"/>
          </a:xfrm>
          <a:prstGeom prst="rect">
            <a:avLst/>
          </a:prstGeom>
          <a:solidFill>
            <a:schemeClr val="accent2">
              <a:lumMod val="20000"/>
              <a:lumOff val="8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2" name="Obdélník 41"/>
          <p:cNvSpPr/>
          <p:nvPr/>
        </p:nvSpPr>
        <p:spPr>
          <a:xfrm>
            <a:off x="5127829" y="6058860"/>
            <a:ext cx="288032" cy="421955"/>
          </a:xfrm>
          <a:prstGeom prst="rect">
            <a:avLst/>
          </a:prstGeom>
          <a:solidFill>
            <a:schemeClr val="accent1">
              <a:lumMod val="20000"/>
              <a:lumOff val="8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3" name="Obdélník 42"/>
          <p:cNvSpPr/>
          <p:nvPr/>
        </p:nvSpPr>
        <p:spPr>
          <a:xfrm>
            <a:off x="4824028" y="6058861"/>
            <a:ext cx="288032" cy="421955"/>
          </a:xfrm>
          <a:prstGeom prst="rect">
            <a:avLst/>
          </a:prstGeom>
          <a:solidFill>
            <a:schemeClr val="accent2">
              <a:lumMod val="20000"/>
              <a:lumOff val="8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4" name="Obdélník 43"/>
          <p:cNvSpPr/>
          <p:nvPr/>
        </p:nvSpPr>
        <p:spPr>
          <a:xfrm>
            <a:off x="2780184" y="3632134"/>
            <a:ext cx="288032" cy="421955"/>
          </a:xfrm>
          <a:prstGeom prst="rect">
            <a:avLst/>
          </a:prstGeom>
          <a:solidFill>
            <a:schemeClr val="accent1">
              <a:lumMod val="20000"/>
              <a:lumOff val="8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5" name="Obdélník 44"/>
          <p:cNvSpPr/>
          <p:nvPr/>
        </p:nvSpPr>
        <p:spPr>
          <a:xfrm>
            <a:off x="2483613" y="3632134"/>
            <a:ext cx="288032" cy="421955"/>
          </a:xfrm>
          <a:prstGeom prst="rect">
            <a:avLst/>
          </a:prstGeom>
          <a:solidFill>
            <a:schemeClr val="accent2">
              <a:lumMod val="20000"/>
              <a:lumOff val="8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6" name="Obdélník 45"/>
          <p:cNvSpPr/>
          <p:nvPr/>
        </p:nvSpPr>
        <p:spPr>
          <a:xfrm>
            <a:off x="3076600" y="2402387"/>
            <a:ext cx="288032" cy="421955"/>
          </a:xfrm>
          <a:prstGeom prst="rect">
            <a:avLst/>
          </a:prstGeom>
          <a:solidFill>
            <a:schemeClr val="accent2">
              <a:lumMod val="20000"/>
              <a:lumOff val="8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7" name="Obdélník 46"/>
          <p:cNvSpPr/>
          <p:nvPr/>
        </p:nvSpPr>
        <p:spPr>
          <a:xfrm>
            <a:off x="3068216" y="3623681"/>
            <a:ext cx="288032" cy="421955"/>
          </a:xfrm>
          <a:prstGeom prst="rect">
            <a:avLst/>
          </a:prstGeom>
          <a:solidFill>
            <a:schemeClr val="accent2">
              <a:lumMod val="20000"/>
              <a:lumOff val="8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9" name="Obdélník 48"/>
          <p:cNvSpPr/>
          <p:nvPr/>
        </p:nvSpPr>
        <p:spPr>
          <a:xfrm>
            <a:off x="6600234" y="6058861"/>
            <a:ext cx="288032" cy="421955"/>
          </a:xfrm>
          <a:prstGeom prst="rect">
            <a:avLst/>
          </a:prstGeom>
          <a:solidFill>
            <a:schemeClr val="accent2">
              <a:lumMod val="20000"/>
              <a:lumOff val="8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pic>
        <p:nvPicPr>
          <p:cNvPr id="48" name="Picture 2" descr="C:\Users\Uzlíková\AppData\Local\Microsoft\Windows\Temporary Internet Files\Content.IE5\11LLIEOY\MP900411770[2].jpg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483432" y="4656553"/>
            <a:ext cx="418480" cy="56608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50" name="Picture 2" descr="C:\Users\Uzlíková\AppData\Local\Microsoft\Windows\Temporary Internet Files\Content.IE5\11LLIEOY\MP900411770[2].jpg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384084" y="5870442"/>
            <a:ext cx="438462" cy="59311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51" name="Picture 2" descr="C:\Users\Uzlíková\AppData\Local\Microsoft\Windows\Temporary Internet Files\Content.IE5\11LLIEOY\MP900411770[2].jpg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939434" y="4701126"/>
            <a:ext cx="432904" cy="58559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411436665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ree"/>
          <p:cNvSpPr>
            <a:spLocks noEditPoints="1" noChangeArrowheads="1"/>
          </p:cNvSpPr>
          <p:nvPr/>
        </p:nvSpPr>
        <p:spPr bwMode="auto">
          <a:xfrm>
            <a:off x="522656" y="2804004"/>
            <a:ext cx="472827" cy="400819"/>
          </a:xfrm>
          <a:custGeom>
            <a:avLst/>
            <a:gdLst>
              <a:gd name="G0" fmla="+- 0 0 0"/>
              <a:gd name="G1" fmla="*/ 18900 1 3"/>
              <a:gd name="G2" fmla="*/ 18900 2 3"/>
              <a:gd name="G3" fmla="+- 18900 0 0"/>
              <a:gd name="T0" fmla="*/ 10800 w 21600"/>
              <a:gd name="T1" fmla="*/ 0 h 21600"/>
              <a:gd name="T2" fmla="*/ 6171 w 21600"/>
              <a:gd name="T3" fmla="*/ 6300 h 21600"/>
              <a:gd name="T4" fmla="*/ 3086 w 21600"/>
              <a:gd name="T5" fmla="*/ 12600 h 21600"/>
              <a:gd name="T6" fmla="*/ 0 w 21600"/>
              <a:gd name="T7" fmla="*/ 18900 h 21600"/>
              <a:gd name="T8" fmla="*/ 15429 w 21600"/>
              <a:gd name="T9" fmla="*/ 6300 h 21600"/>
              <a:gd name="T10" fmla="*/ 18514 w 21600"/>
              <a:gd name="T11" fmla="*/ 12600 h 21600"/>
              <a:gd name="T12" fmla="*/ 21600 w 21600"/>
              <a:gd name="T13" fmla="*/ 18900 h 21600"/>
              <a:gd name="T14" fmla="*/ 17694720 60000 65536"/>
              <a:gd name="T15" fmla="*/ 11796480 60000 65536"/>
              <a:gd name="T16" fmla="*/ 11796480 60000 65536"/>
              <a:gd name="T17" fmla="*/ 11796480 60000 65536"/>
              <a:gd name="T18" fmla="*/ 0 60000 65536"/>
              <a:gd name="T19" fmla="*/ 0 60000 65536"/>
              <a:gd name="T20" fmla="*/ 0 60000 65536"/>
              <a:gd name="T21" fmla="*/ 761 w 21600"/>
              <a:gd name="T22" fmla="*/ 22454 h 21600"/>
              <a:gd name="T23" fmla="*/ 21069 w 21600"/>
              <a:gd name="T24" fmla="*/ 28282 h 21600"/>
            </a:gdLst>
            <a:ahLst/>
            <a:cxnLst>
              <a:cxn ang="T14">
                <a:pos x="T0" y="T1"/>
              </a:cxn>
              <a:cxn ang="T15">
                <a:pos x="T2" y="T3"/>
              </a:cxn>
              <a:cxn ang="T16">
                <a:pos x="T4" y="T5"/>
              </a:cxn>
              <a:cxn ang="T17">
                <a:pos x="T6" y="T7"/>
              </a:cxn>
              <a:cxn ang="T18">
                <a:pos x="T8" y="T9"/>
              </a:cxn>
              <a:cxn ang="T19">
                <a:pos x="T10" y="T11"/>
              </a:cxn>
              <a:cxn ang="T20">
                <a:pos x="T12" y="T13"/>
              </a:cxn>
            </a:cxnLst>
            <a:rect l="T21" t="T22" r="T23" b="T24"/>
            <a:pathLst>
              <a:path w="21600" h="21600">
                <a:moveTo>
                  <a:pt x="0" y="18900"/>
                </a:moveTo>
                <a:lnTo>
                  <a:pt x="9257" y="18900"/>
                </a:lnTo>
                <a:lnTo>
                  <a:pt x="9257" y="21600"/>
                </a:lnTo>
                <a:lnTo>
                  <a:pt x="12343" y="21600"/>
                </a:lnTo>
                <a:lnTo>
                  <a:pt x="12343" y="18900"/>
                </a:lnTo>
                <a:lnTo>
                  <a:pt x="21600" y="18900"/>
                </a:lnTo>
                <a:lnTo>
                  <a:pt x="12343" y="12600"/>
                </a:lnTo>
                <a:lnTo>
                  <a:pt x="18514" y="12600"/>
                </a:lnTo>
                <a:lnTo>
                  <a:pt x="12343" y="6300"/>
                </a:lnTo>
                <a:lnTo>
                  <a:pt x="15429" y="6300"/>
                </a:lnTo>
                <a:lnTo>
                  <a:pt x="10800" y="0"/>
                </a:lnTo>
                <a:lnTo>
                  <a:pt x="6171" y="6300"/>
                </a:lnTo>
                <a:lnTo>
                  <a:pt x="9257" y="6300"/>
                </a:lnTo>
                <a:lnTo>
                  <a:pt x="3086" y="12600"/>
                </a:lnTo>
                <a:lnTo>
                  <a:pt x="9257" y="12600"/>
                </a:lnTo>
                <a:close/>
              </a:path>
            </a:pathLst>
          </a:custGeom>
          <a:solidFill>
            <a:srgbClr val="008000"/>
          </a:solidFill>
          <a:ln w="9525">
            <a:solidFill>
              <a:srgbClr val="000000"/>
            </a:solidFill>
            <a:miter lim="800000"/>
            <a:headEnd/>
            <a:tailEnd/>
          </a:ln>
          <a:effectLst>
            <a:outerShdw dist="107763" dir="2700000" algn="ctr" rotWithShape="0">
              <a:srgbClr val="808080"/>
            </a:outerShdw>
          </a:effec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cs-CZ"/>
          </a:p>
        </p:txBody>
      </p:sp>
      <p:pic>
        <p:nvPicPr>
          <p:cNvPr id="3" name="Picture 3" descr="C:\Users\Uzlíková\AppData\Local\Microsoft\Windows\Temporary Internet Files\Content.IE5\LGLW3Q41\MC900441822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64365" y="3424243"/>
            <a:ext cx="531118" cy="61037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4" name="Picture 4" descr="C:\Users\Uzlíková\AppData\Local\Microsoft\Windows\Temporary Internet Files\Content.IE5\11LLIEOY\MC900331275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80476" y="4263950"/>
            <a:ext cx="698897" cy="63435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6" name="Obdélník 5"/>
          <p:cNvSpPr/>
          <p:nvPr/>
        </p:nvSpPr>
        <p:spPr>
          <a:xfrm>
            <a:off x="426765" y="404664"/>
            <a:ext cx="8537723" cy="1368152"/>
          </a:xfrm>
          <a:prstGeom prst="rect">
            <a:avLst/>
          </a:prstGeom>
          <a:solidFill>
            <a:schemeClr val="bg1">
              <a:lumMod val="95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lang="cs-CZ" sz="3200" dirty="0" smtClean="0">
                <a:solidFill>
                  <a:schemeClr val="accent3">
                    <a:lumMod val="50000"/>
                  </a:schemeClr>
                </a:solidFill>
              </a:rPr>
              <a:t>Do růžového sloupečku napiš počet podle předcházejícího obrázku. Pak zapiš čísla před          a za </a:t>
            </a:r>
            <a:r>
              <a:rPr lang="cs-CZ" sz="3200" dirty="0" smtClean="0">
                <a:solidFill>
                  <a:schemeClr val="accent3">
                    <a:lumMod val="50000"/>
                  </a:schemeClr>
                </a:solidFill>
              </a:rPr>
              <a:t>číslem.</a:t>
            </a:r>
            <a:endParaRPr lang="cs-CZ" sz="3200" dirty="0">
              <a:solidFill>
                <a:schemeClr val="accent3">
                  <a:lumMod val="50000"/>
                </a:schemeClr>
              </a:solidFill>
            </a:endParaRPr>
          </a:p>
        </p:txBody>
      </p:sp>
      <p:sp>
        <p:nvSpPr>
          <p:cNvPr id="7" name="Obdélník 6"/>
          <p:cNvSpPr/>
          <p:nvPr/>
        </p:nvSpPr>
        <p:spPr>
          <a:xfrm>
            <a:off x="2843808" y="4941168"/>
            <a:ext cx="360040" cy="720080"/>
          </a:xfrm>
          <a:prstGeom prst="rect">
            <a:avLst/>
          </a:prstGeom>
          <a:solidFill>
            <a:schemeClr val="accent3">
              <a:lumMod val="20000"/>
              <a:lumOff val="8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endParaRPr lang="cs-CZ" dirty="0">
              <a:solidFill>
                <a:schemeClr val="tx1"/>
              </a:solidFill>
            </a:endParaRPr>
          </a:p>
        </p:txBody>
      </p:sp>
      <p:sp>
        <p:nvSpPr>
          <p:cNvPr id="8" name="Obdélník 7"/>
          <p:cNvSpPr/>
          <p:nvPr/>
        </p:nvSpPr>
        <p:spPr>
          <a:xfrm>
            <a:off x="3203848" y="4941168"/>
            <a:ext cx="391108" cy="720079"/>
          </a:xfrm>
          <a:prstGeom prst="rect">
            <a:avLst/>
          </a:prstGeom>
          <a:solidFill>
            <a:schemeClr val="bg1">
              <a:lumMod val="95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9" name="Obdélník 8"/>
          <p:cNvSpPr/>
          <p:nvPr/>
        </p:nvSpPr>
        <p:spPr>
          <a:xfrm>
            <a:off x="3594956" y="4941168"/>
            <a:ext cx="360040" cy="720080"/>
          </a:xfrm>
          <a:prstGeom prst="rect">
            <a:avLst/>
          </a:prstGeom>
          <a:solidFill>
            <a:schemeClr val="accent6">
              <a:lumMod val="20000"/>
              <a:lumOff val="8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0" name="Obdélník 9"/>
          <p:cNvSpPr/>
          <p:nvPr/>
        </p:nvSpPr>
        <p:spPr>
          <a:xfrm>
            <a:off x="2843808" y="4221088"/>
            <a:ext cx="360040" cy="720080"/>
          </a:xfrm>
          <a:prstGeom prst="rect">
            <a:avLst/>
          </a:prstGeom>
          <a:solidFill>
            <a:schemeClr val="accent3">
              <a:lumMod val="20000"/>
              <a:lumOff val="8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endParaRPr lang="cs-CZ" dirty="0">
              <a:solidFill>
                <a:schemeClr val="tx1"/>
              </a:solidFill>
            </a:endParaRPr>
          </a:p>
        </p:txBody>
      </p:sp>
      <p:sp>
        <p:nvSpPr>
          <p:cNvPr id="11" name="Obdélník 10"/>
          <p:cNvSpPr/>
          <p:nvPr/>
        </p:nvSpPr>
        <p:spPr>
          <a:xfrm>
            <a:off x="2843808" y="3501008"/>
            <a:ext cx="360040" cy="720080"/>
          </a:xfrm>
          <a:prstGeom prst="rect">
            <a:avLst/>
          </a:prstGeom>
          <a:solidFill>
            <a:schemeClr val="accent3">
              <a:lumMod val="20000"/>
              <a:lumOff val="8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endParaRPr lang="cs-CZ" dirty="0">
              <a:solidFill>
                <a:schemeClr val="tx1"/>
              </a:solidFill>
            </a:endParaRPr>
          </a:p>
        </p:txBody>
      </p:sp>
      <p:sp>
        <p:nvSpPr>
          <p:cNvPr id="12" name="Obdélník 11"/>
          <p:cNvSpPr/>
          <p:nvPr/>
        </p:nvSpPr>
        <p:spPr>
          <a:xfrm>
            <a:off x="2843808" y="2780928"/>
            <a:ext cx="360040" cy="720080"/>
          </a:xfrm>
          <a:prstGeom prst="rect">
            <a:avLst/>
          </a:prstGeom>
          <a:solidFill>
            <a:schemeClr val="accent3">
              <a:lumMod val="20000"/>
              <a:lumOff val="8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endParaRPr lang="cs-CZ" dirty="0">
              <a:solidFill>
                <a:schemeClr val="tx1"/>
              </a:solidFill>
            </a:endParaRPr>
          </a:p>
        </p:txBody>
      </p:sp>
      <p:sp>
        <p:nvSpPr>
          <p:cNvPr id="13" name="Obdélník 12"/>
          <p:cNvSpPr/>
          <p:nvPr/>
        </p:nvSpPr>
        <p:spPr>
          <a:xfrm>
            <a:off x="3203848" y="4221086"/>
            <a:ext cx="391108" cy="720079"/>
          </a:xfrm>
          <a:prstGeom prst="rect">
            <a:avLst/>
          </a:prstGeom>
          <a:solidFill>
            <a:schemeClr val="bg1">
              <a:lumMod val="95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4" name="Obdélník 13"/>
          <p:cNvSpPr/>
          <p:nvPr/>
        </p:nvSpPr>
        <p:spPr>
          <a:xfrm>
            <a:off x="3203848" y="3501007"/>
            <a:ext cx="391108" cy="720079"/>
          </a:xfrm>
          <a:prstGeom prst="rect">
            <a:avLst/>
          </a:prstGeom>
          <a:solidFill>
            <a:schemeClr val="bg1">
              <a:lumMod val="95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5" name="Obdélník 14"/>
          <p:cNvSpPr/>
          <p:nvPr/>
        </p:nvSpPr>
        <p:spPr>
          <a:xfrm>
            <a:off x="3203848" y="2780928"/>
            <a:ext cx="391108" cy="720079"/>
          </a:xfrm>
          <a:prstGeom prst="rect">
            <a:avLst/>
          </a:prstGeom>
          <a:solidFill>
            <a:schemeClr val="bg1">
              <a:lumMod val="95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6" name="Obdélník 15"/>
          <p:cNvSpPr/>
          <p:nvPr/>
        </p:nvSpPr>
        <p:spPr>
          <a:xfrm>
            <a:off x="3594956" y="4221088"/>
            <a:ext cx="360040" cy="720080"/>
          </a:xfrm>
          <a:prstGeom prst="rect">
            <a:avLst/>
          </a:prstGeom>
          <a:solidFill>
            <a:schemeClr val="accent6">
              <a:lumMod val="20000"/>
              <a:lumOff val="8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7" name="Obdélník 16"/>
          <p:cNvSpPr/>
          <p:nvPr/>
        </p:nvSpPr>
        <p:spPr>
          <a:xfrm>
            <a:off x="3594956" y="3501008"/>
            <a:ext cx="360040" cy="720080"/>
          </a:xfrm>
          <a:prstGeom prst="rect">
            <a:avLst/>
          </a:prstGeom>
          <a:solidFill>
            <a:schemeClr val="accent6">
              <a:lumMod val="20000"/>
              <a:lumOff val="8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8" name="Obdélník 17"/>
          <p:cNvSpPr/>
          <p:nvPr/>
        </p:nvSpPr>
        <p:spPr>
          <a:xfrm>
            <a:off x="3587551" y="2780927"/>
            <a:ext cx="360040" cy="720080"/>
          </a:xfrm>
          <a:prstGeom prst="rect">
            <a:avLst/>
          </a:prstGeom>
          <a:solidFill>
            <a:schemeClr val="accent6">
              <a:lumMod val="20000"/>
              <a:lumOff val="8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0" name="Obdélník 19"/>
          <p:cNvSpPr/>
          <p:nvPr/>
        </p:nvSpPr>
        <p:spPr>
          <a:xfrm>
            <a:off x="3964868" y="4941168"/>
            <a:ext cx="391108" cy="720079"/>
          </a:xfrm>
          <a:prstGeom prst="rect">
            <a:avLst/>
          </a:prstGeom>
          <a:solidFill>
            <a:schemeClr val="bg1">
              <a:lumMod val="95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1" name="Obdélník 20"/>
          <p:cNvSpPr/>
          <p:nvPr/>
        </p:nvSpPr>
        <p:spPr>
          <a:xfrm>
            <a:off x="3964868" y="4221085"/>
            <a:ext cx="391108" cy="720079"/>
          </a:xfrm>
          <a:prstGeom prst="rect">
            <a:avLst/>
          </a:prstGeom>
          <a:solidFill>
            <a:schemeClr val="bg1">
              <a:lumMod val="95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2" name="Obdélník 21"/>
          <p:cNvSpPr/>
          <p:nvPr/>
        </p:nvSpPr>
        <p:spPr>
          <a:xfrm>
            <a:off x="3964868" y="3509601"/>
            <a:ext cx="391108" cy="720079"/>
          </a:xfrm>
          <a:prstGeom prst="rect">
            <a:avLst/>
          </a:prstGeom>
          <a:solidFill>
            <a:schemeClr val="bg1">
              <a:lumMod val="95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3" name="Obdélník 22"/>
          <p:cNvSpPr/>
          <p:nvPr/>
        </p:nvSpPr>
        <p:spPr>
          <a:xfrm>
            <a:off x="3964868" y="2780927"/>
            <a:ext cx="391108" cy="720079"/>
          </a:xfrm>
          <a:prstGeom prst="rect">
            <a:avLst/>
          </a:prstGeom>
          <a:solidFill>
            <a:schemeClr val="bg1">
              <a:lumMod val="95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pic>
        <p:nvPicPr>
          <p:cNvPr id="25" name="Picture 2" descr="C:\Users\Uzlíková\AppData\Local\Microsoft\Windows\Temporary Internet Files\Content.IE5\11LLIEOY\MP900411770[2].jpg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26765" y="5085184"/>
            <a:ext cx="531118" cy="71844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14170702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ree"/>
          <p:cNvSpPr>
            <a:spLocks noEditPoints="1" noChangeArrowheads="1"/>
          </p:cNvSpPr>
          <p:nvPr/>
        </p:nvSpPr>
        <p:spPr bwMode="auto">
          <a:xfrm>
            <a:off x="1750291" y="2092077"/>
            <a:ext cx="472827" cy="400819"/>
          </a:xfrm>
          <a:custGeom>
            <a:avLst/>
            <a:gdLst>
              <a:gd name="G0" fmla="+- 0 0 0"/>
              <a:gd name="G1" fmla="*/ 18900 1 3"/>
              <a:gd name="G2" fmla="*/ 18900 2 3"/>
              <a:gd name="G3" fmla="+- 18900 0 0"/>
              <a:gd name="T0" fmla="*/ 10800 w 21600"/>
              <a:gd name="T1" fmla="*/ 0 h 21600"/>
              <a:gd name="T2" fmla="*/ 6171 w 21600"/>
              <a:gd name="T3" fmla="*/ 6300 h 21600"/>
              <a:gd name="T4" fmla="*/ 3086 w 21600"/>
              <a:gd name="T5" fmla="*/ 12600 h 21600"/>
              <a:gd name="T6" fmla="*/ 0 w 21600"/>
              <a:gd name="T7" fmla="*/ 18900 h 21600"/>
              <a:gd name="T8" fmla="*/ 15429 w 21600"/>
              <a:gd name="T9" fmla="*/ 6300 h 21600"/>
              <a:gd name="T10" fmla="*/ 18514 w 21600"/>
              <a:gd name="T11" fmla="*/ 12600 h 21600"/>
              <a:gd name="T12" fmla="*/ 21600 w 21600"/>
              <a:gd name="T13" fmla="*/ 18900 h 21600"/>
              <a:gd name="T14" fmla="*/ 17694720 60000 65536"/>
              <a:gd name="T15" fmla="*/ 11796480 60000 65536"/>
              <a:gd name="T16" fmla="*/ 11796480 60000 65536"/>
              <a:gd name="T17" fmla="*/ 11796480 60000 65536"/>
              <a:gd name="T18" fmla="*/ 0 60000 65536"/>
              <a:gd name="T19" fmla="*/ 0 60000 65536"/>
              <a:gd name="T20" fmla="*/ 0 60000 65536"/>
              <a:gd name="T21" fmla="*/ 761 w 21600"/>
              <a:gd name="T22" fmla="*/ 22454 h 21600"/>
              <a:gd name="T23" fmla="*/ 21069 w 21600"/>
              <a:gd name="T24" fmla="*/ 28282 h 21600"/>
            </a:gdLst>
            <a:ahLst/>
            <a:cxnLst>
              <a:cxn ang="T14">
                <a:pos x="T0" y="T1"/>
              </a:cxn>
              <a:cxn ang="T15">
                <a:pos x="T2" y="T3"/>
              </a:cxn>
              <a:cxn ang="T16">
                <a:pos x="T4" y="T5"/>
              </a:cxn>
              <a:cxn ang="T17">
                <a:pos x="T6" y="T7"/>
              </a:cxn>
              <a:cxn ang="T18">
                <a:pos x="T8" y="T9"/>
              </a:cxn>
              <a:cxn ang="T19">
                <a:pos x="T10" y="T11"/>
              </a:cxn>
              <a:cxn ang="T20">
                <a:pos x="T12" y="T13"/>
              </a:cxn>
            </a:cxnLst>
            <a:rect l="T21" t="T22" r="T23" b="T24"/>
            <a:pathLst>
              <a:path w="21600" h="21600">
                <a:moveTo>
                  <a:pt x="0" y="18900"/>
                </a:moveTo>
                <a:lnTo>
                  <a:pt x="9257" y="18900"/>
                </a:lnTo>
                <a:lnTo>
                  <a:pt x="9257" y="21600"/>
                </a:lnTo>
                <a:lnTo>
                  <a:pt x="12343" y="21600"/>
                </a:lnTo>
                <a:lnTo>
                  <a:pt x="12343" y="18900"/>
                </a:lnTo>
                <a:lnTo>
                  <a:pt x="21600" y="18900"/>
                </a:lnTo>
                <a:lnTo>
                  <a:pt x="12343" y="12600"/>
                </a:lnTo>
                <a:lnTo>
                  <a:pt x="18514" y="12600"/>
                </a:lnTo>
                <a:lnTo>
                  <a:pt x="12343" y="6300"/>
                </a:lnTo>
                <a:lnTo>
                  <a:pt x="15429" y="6300"/>
                </a:lnTo>
                <a:lnTo>
                  <a:pt x="10800" y="0"/>
                </a:lnTo>
                <a:lnTo>
                  <a:pt x="6171" y="6300"/>
                </a:lnTo>
                <a:lnTo>
                  <a:pt x="9257" y="6300"/>
                </a:lnTo>
                <a:lnTo>
                  <a:pt x="3086" y="12600"/>
                </a:lnTo>
                <a:lnTo>
                  <a:pt x="9257" y="12600"/>
                </a:lnTo>
                <a:close/>
              </a:path>
            </a:pathLst>
          </a:custGeom>
          <a:solidFill>
            <a:srgbClr val="008000"/>
          </a:solidFill>
          <a:ln w="9525">
            <a:solidFill>
              <a:srgbClr val="000000"/>
            </a:solidFill>
            <a:miter lim="800000"/>
            <a:headEnd/>
            <a:tailEnd/>
          </a:ln>
          <a:effectLst>
            <a:outerShdw dist="107763" dir="2700000" algn="ctr" rotWithShape="0">
              <a:srgbClr val="808080"/>
            </a:outerShdw>
          </a:effec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cs-CZ"/>
          </a:p>
        </p:txBody>
      </p:sp>
      <p:sp>
        <p:nvSpPr>
          <p:cNvPr id="4" name="Tree"/>
          <p:cNvSpPr>
            <a:spLocks noEditPoints="1" noChangeArrowheads="1"/>
          </p:cNvSpPr>
          <p:nvPr/>
        </p:nvSpPr>
        <p:spPr bwMode="auto">
          <a:xfrm>
            <a:off x="2411760" y="2092077"/>
            <a:ext cx="472827" cy="400819"/>
          </a:xfrm>
          <a:custGeom>
            <a:avLst/>
            <a:gdLst>
              <a:gd name="G0" fmla="+- 0 0 0"/>
              <a:gd name="G1" fmla="*/ 18900 1 3"/>
              <a:gd name="G2" fmla="*/ 18900 2 3"/>
              <a:gd name="G3" fmla="+- 18900 0 0"/>
              <a:gd name="T0" fmla="*/ 10800 w 21600"/>
              <a:gd name="T1" fmla="*/ 0 h 21600"/>
              <a:gd name="T2" fmla="*/ 6171 w 21600"/>
              <a:gd name="T3" fmla="*/ 6300 h 21600"/>
              <a:gd name="T4" fmla="*/ 3086 w 21600"/>
              <a:gd name="T5" fmla="*/ 12600 h 21600"/>
              <a:gd name="T6" fmla="*/ 0 w 21600"/>
              <a:gd name="T7" fmla="*/ 18900 h 21600"/>
              <a:gd name="T8" fmla="*/ 15429 w 21600"/>
              <a:gd name="T9" fmla="*/ 6300 h 21600"/>
              <a:gd name="T10" fmla="*/ 18514 w 21600"/>
              <a:gd name="T11" fmla="*/ 12600 h 21600"/>
              <a:gd name="T12" fmla="*/ 21600 w 21600"/>
              <a:gd name="T13" fmla="*/ 18900 h 21600"/>
              <a:gd name="T14" fmla="*/ 17694720 60000 65536"/>
              <a:gd name="T15" fmla="*/ 11796480 60000 65536"/>
              <a:gd name="T16" fmla="*/ 11796480 60000 65536"/>
              <a:gd name="T17" fmla="*/ 11796480 60000 65536"/>
              <a:gd name="T18" fmla="*/ 0 60000 65536"/>
              <a:gd name="T19" fmla="*/ 0 60000 65536"/>
              <a:gd name="T20" fmla="*/ 0 60000 65536"/>
              <a:gd name="T21" fmla="*/ 761 w 21600"/>
              <a:gd name="T22" fmla="*/ 22454 h 21600"/>
              <a:gd name="T23" fmla="*/ 21069 w 21600"/>
              <a:gd name="T24" fmla="*/ 28282 h 21600"/>
            </a:gdLst>
            <a:ahLst/>
            <a:cxnLst>
              <a:cxn ang="T14">
                <a:pos x="T0" y="T1"/>
              </a:cxn>
              <a:cxn ang="T15">
                <a:pos x="T2" y="T3"/>
              </a:cxn>
              <a:cxn ang="T16">
                <a:pos x="T4" y="T5"/>
              </a:cxn>
              <a:cxn ang="T17">
                <a:pos x="T6" y="T7"/>
              </a:cxn>
              <a:cxn ang="T18">
                <a:pos x="T8" y="T9"/>
              </a:cxn>
              <a:cxn ang="T19">
                <a:pos x="T10" y="T11"/>
              </a:cxn>
              <a:cxn ang="T20">
                <a:pos x="T12" y="T13"/>
              </a:cxn>
            </a:cxnLst>
            <a:rect l="T21" t="T22" r="T23" b="T24"/>
            <a:pathLst>
              <a:path w="21600" h="21600">
                <a:moveTo>
                  <a:pt x="0" y="18900"/>
                </a:moveTo>
                <a:lnTo>
                  <a:pt x="9257" y="18900"/>
                </a:lnTo>
                <a:lnTo>
                  <a:pt x="9257" y="21600"/>
                </a:lnTo>
                <a:lnTo>
                  <a:pt x="12343" y="21600"/>
                </a:lnTo>
                <a:lnTo>
                  <a:pt x="12343" y="18900"/>
                </a:lnTo>
                <a:lnTo>
                  <a:pt x="21600" y="18900"/>
                </a:lnTo>
                <a:lnTo>
                  <a:pt x="12343" y="12600"/>
                </a:lnTo>
                <a:lnTo>
                  <a:pt x="18514" y="12600"/>
                </a:lnTo>
                <a:lnTo>
                  <a:pt x="12343" y="6300"/>
                </a:lnTo>
                <a:lnTo>
                  <a:pt x="15429" y="6300"/>
                </a:lnTo>
                <a:lnTo>
                  <a:pt x="10800" y="0"/>
                </a:lnTo>
                <a:lnTo>
                  <a:pt x="6171" y="6300"/>
                </a:lnTo>
                <a:lnTo>
                  <a:pt x="9257" y="6300"/>
                </a:lnTo>
                <a:lnTo>
                  <a:pt x="3086" y="12600"/>
                </a:lnTo>
                <a:lnTo>
                  <a:pt x="9257" y="12600"/>
                </a:lnTo>
                <a:close/>
              </a:path>
            </a:pathLst>
          </a:custGeom>
          <a:solidFill>
            <a:srgbClr val="008000"/>
          </a:solidFill>
          <a:ln w="9525">
            <a:solidFill>
              <a:srgbClr val="000000"/>
            </a:solidFill>
            <a:miter lim="800000"/>
            <a:headEnd/>
            <a:tailEnd/>
          </a:ln>
          <a:effectLst>
            <a:outerShdw dist="107763" dir="2700000" algn="ctr" rotWithShape="0">
              <a:srgbClr val="808080"/>
            </a:outerShdw>
          </a:effec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cs-CZ"/>
          </a:p>
        </p:txBody>
      </p:sp>
      <p:sp>
        <p:nvSpPr>
          <p:cNvPr id="5" name="Tree"/>
          <p:cNvSpPr>
            <a:spLocks noEditPoints="1" noChangeArrowheads="1"/>
          </p:cNvSpPr>
          <p:nvPr/>
        </p:nvSpPr>
        <p:spPr bwMode="auto">
          <a:xfrm>
            <a:off x="3059832" y="2060848"/>
            <a:ext cx="472827" cy="400819"/>
          </a:xfrm>
          <a:custGeom>
            <a:avLst/>
            <a:gdLst>
              <a:gd name="G0" fmla="+- 0 0 0"/>
              <a:gd name="G1" fmla="*/ 18900 1 3"/>
              <a:gd name="G2" fmla="*/ 18900 2 3"/>
              <a:gd name="G3" fmla="+- 18900 0 0"/>
              <a:gd name="T0" fmla="*/ 10800 w 21600"/>
              <a:gd name="T1" fmla="*/ 0 h 21600"/>
              <a:gd name="T2" fmla="*/ 6171 w 21600"/>
              <a:gd name="T3" fmla="*/ 6300 h 21600"/>
              <a:gd name="T4" fmla="*/ 3086 w 21600"/>
              <a:gd name="T5" fmla="*/ 12600 h 21600"/>
              <a:gd name="T6" fmla="*/ 0 w 21600"/>
              <a:gd name="T7" fmla="*/ 18900 h 21600"/>
              <a:gd name="T8" fmla="*/ 15429 w 21600"/>
              <a:gd name="T9" fmla="*/ 6300 h 21600"/>
              <a:gd name="T10" fmla="*/ 18514 w 21600"/>
              <a:gd name="T11" fmla="*/ 12600 h 21600"/>
              <a:gd name="T12" fmla="*/ 21600 w 21600"/>
              <a:gd name="T13" fmla="*/ 18900 h 21600"/>
              <a:gd name="T14" fmla="*/ 17694720 60000 65536"/>
              <a:gd name="T15" fmla="*/ 11796480 60000 65536"/>
              <a:gd name="T16" fmla="*/ 11796480 60000 65536"/>
              <a:gd name="T17" fmla="*/ 11796480 60000 65536"/>
              <a:gd name="T18" fmla="*/ 0 60000 65536"/>
              <a:gd name="T19" fmla="*/ 0 60000 65536"/>
              <a:gd name="T20" fmla="*/ 0 60000 65536"/>
              <a:gd name="T21" fmla="*/ 761 w 21600"/>
              <a:gd name="T22" fmla="*/ 22454 h 21600"/>
              <a:gd name="T23" fmla="*/ 21069 w 21600"/>
              <a:gd name="T24" fmla="*/ 28282 h 21600"/>
            </a:gdLst>
            <a:ahLst/>
            <a:cxnLst>
              <a:cxn ang="T14">
                <a:pos x="T0" y="T1"/>
              </a:cxn>
              <a:cxn ang="T15">
                <a:pos x="T2" y="T3"/>
              </a:cxn>
              <a:cxn ang="T16">
                <a:pos x="T4" y="T5"/>
              </a:cxn>
              <a:cxn ang="T17">
                <a:pos x="T6" y="T7"/>
              </a:cxn>
              <a:cxn ang="T18">
                <a:pos x="T8" y="T9"/>
              </a:cxn>
              <a:cxn ang="T19">
                <a:pos x="T10" y="T11"/>
              </a:cxn>
              <a:cxn ang="T20">
                <a:pos x="T12" y="T13"/>
              </a:cxn>
            </a:cxnLst>
            <a:rect l="T21" t="T22" r="T23" b="T24"/>
            <a:pathLst>
              <a:path w="21600" h="21600">
                <a:moveTo>
                  <a:pt x="0" y="18900"/>
                </a:moveTo>
                <a:lnTo>
                  <a:pt x="9257" y="18900"/>
                </a:lnTo>
                <a:lnTo>
                  <a:pt x="9257" y="21600"/>
                </a:lnTo>
                <a:lnTo>
                  <a:pt x="12343" y="21600"/>
                </a:lnTo>
                <a:lnTo>
                  <a:pt x="12343" y="18900"/>
                </a:lnTo>
                <a:lnTo>
                  <a:pt x="21600" y="18900"/>
                </a:lnTo>
                <a:lnTo>
                  <a:pt x="12343" y="12600"/>
                </a:lnTo>
                <a:lnTo>
                  <a:pt x="18514" y="12600"/>
                </a:lnTo>
                <a:lnTo>
                  <a:pt x="12343" y="6300"/>
                </a:lnTo>
                <a:lnTo>
                  <a:pt x="15429" y="6300"/>
                </a:lnTo>
                <a:lnTo>
                  <a:pt x="10800" y="0"/>
                </a:lnTo>
                <a:lnTo>
                  <a:pt x="6171" y="6300"/>
                </a:lnTo>
                <a:lnTo>
                  <a:pt x="9257" y="6300"/>
                </a:lnTo>
                <a:lnTo>
                  <a:pt x="3086" y="12600"/>
                </a:lnTo>
                <a:lnTo>
                  <a:pt x="9257" y="12600"/>
                </a:lnTo>
                <a:close/>
              </a:path>
            </a:pathLst>
          </a:custGeom>
          <a:solidFill>
            <a:srgbClr val="008000"/>
          </a:solidFill>
          <a:ln w="9525">
            <a:solidFill>
              <a:srgbClr val="000000"/>
            </a:solidFill>
            <a:miter lim="800000"/>
            <a:headEnd/>
            <a:tailEnd/>
          </a:ln>
          <a:effectLst>
            <a:outerShdw dist="107763" dir="2700000" algn="ctr" rotWithShape="0">
              <a:srgbClr val="808080"/>
            </a:outerShdw>
          </a:effec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cs-CZ"/>
          </a:p>
        </p:txBody>
      </p:sp>
      <p:sp>
        <p:nvSpPr>
          <p:cNvPr id="6" name="Tree"/>
          <p:cNvSpPr>
            <a:spLocks noEditPoints="1" noChangeArrowheads="1"/>
          </p:cNvSpPr>
          <p:nvPr/>
        </p:nvSpPr>
        <p:spPr bwMode="auto">
          <a:xfrm>
            <a:off x="989411" y="2145597"/>
            <a:ext cx="472827" cy="400819"/>
          </a:xfrm>
          <a:custGeom>
            <a:avLst/>
            <a:gdLst>
              <a:gd name="G0" fmla="+- 0 0 0"/>
              <a:gd name="G1" fmla="*/ 18900 1 3"/>
              <a:gd name="G2" fmla="*/ 18900 2 3"/>
              <a:gd name="G3" fmla="+- 18900 0 0"/>
              <a:gd name="T0" fmla="*/ 10800 w 21600"/>
              <a:gd name="T1" fmla="*/ 0 h 21600"/>
              <a:gd name="T2" fmla="*/ 6171 w 21600"/>
              <a:gd name="T3" fmla="*/ 6300 h 21600"/>
              <a:gd name="T4" fmla="*/ 3086 w 21600"/>
              <a:gd name="T5" fmla="*/ 12600 h 21600"/>
              <a:gd name="T6" fmla="*/ 0 w 21600"/>
              <a:gd name="T7" fmla="*/ 18900 h 21600"/>
              <a:gd name="T8" fmla="*/ 15429 w 21600"/>
              <a:gd name="T9" fmla="*/ 6300 h 21600"/>
              <a:gd name="T10" fmla="*/ 18514 w 21600"/>
              <a:gd name="T11" fmla="*/ 12600 h 21600"/>
              <a:gd name="T12" fmla="*/ 21600 w 21600"/>
              <a:gd name="T13" fmla="*/ 18900 h 21600"/>
              <a:gd name="T14" fmla="*/ 17694720 60000 65536"/>
              <a:gd name="T15" fmla="*/ 11796480 60000 65536"/>
              <a:gd name="T16" fmla="*/ 11796480 60000 65536"/>
              <a:gd name="T17" fmla="*/ 11796480 60000 65536"/>
              <a:gd name="T18" fmla="*/ 0 60000 65536"/>
              <a:gd name="T19" fmla="*/ 0 60000 65536"/>
              <a:gd name="T20" fmla="*/ 0 60000 65536"/>
              <a:gd name="T21" fmla="*/ 761 w 21600"/>
              <a:gd name="T22" fmla="*/ 22454 h 21600"/>
              <a:gd name="T23" fmla="*/ 21069 w 21600"/>
              <a:gd name="T24" fmla="*/ 28282 h 21600"/>
            </a:gdLst>
            <a:ahLst/>
            <a:cxnLst>
              <a:cxn ang="T14">
                <a:pos x="T0" y="T1"/>
              </a:cxn>
              <a:cxn ang="T15">
                <a:pos x="T2" y="T3"/>
              </a:cxn>
              <a:cxn ang="T16">
                <a:pos x="T4" y="T5"/>
              </a:cxn>
              <a:cxn ang="T17">
                <a:pos x="T6" y="T7"/>
              </a:cxn>
              <a:cxn ang="T18">
                <a:pos x="T8" y="T9"/>
              </a:cxn>
              <a:cxn ang="T19">
                <a:pos x="T10" y="T11"/>
              </a:cxn>
              <a:cxn ang="T20">
                <a:pos x="T12" y="T13"/>
              </a:cxn>
            </a:cxnLst>
            <a:rect l="T21" t="T22" r="T23" b="T24"/>
            <a:pathLst>
              <a:path w="21600" h="21600">
                <a:moveTo>
                  <a:pt x="0" y="18900"/>
                </a:moveTo>
                <a:lnTo>
                  <a:pt x="9257" y="18900"/>
                </a:lnTo>
                <a:lnTo>
                  <a:pt x="9257" y="21600"/>
                </a:lnTo>
                <a:lnTo>
                  <a:pt x="12343" y="21600"/>
                </a:lnTo>
                <a:lnTo>
                  <a:pt x="12343" y="18900"/>
                </a:lnTo>
                <a:lnTo>
                  <a:pt x="21600" y="18900"/>
                </a:lnTo>
                <a:lnTo>
                  <a:pt x="12343" y="12600"/>
                </a:lnTo>
                <a:lnTo>
                  <a:pt x="18514" y="12600"/>
                </a:lnTo>
                <a:lnTo>
                  <a:pt x="12343" y="6300"/>
                </a:lnTo>
                <a:lnTo>
                  <a:pt x="15429" y="6300"/>
                </a:lnTo>
                <a:lnTo>
                  <a:pt x="10800" y="0"/>
                </a:lnTo>
                <a:lnTo>
                  <a:pt x="6171" y="6300"/>
                </a:lnTo>
                <a:lnTo>
                  <a:pt x="9257" y="6300"/>
                </a:lnTo>
                <a:lnTo>
                  <a:pt x="3086" y="12600"/>
                </a:lnTo>
                <a:lnTo>
                  <a:pt x="9257" y="12600"/>
                </a:lnTo>
                <a:close/>
              </a:path>
            </a:pathLst>
          </a:custGeom>
          <a:solidFill>
            <a:srgbClr val="008000"/>
          </a:solidFill>
          <a:ln w="9525">
            <a:solidFill>
              <a:srgbClr val="000000"/>
            </a:solidFill>
            <a:miter lim="800000"/>
            <a:headEnd/>
            <a:tailEnd/>
          </a:ln>
          <a:effectLst>
            <a:outerShdw dist="107763" dir="2700000" algn="ctr" rotWithShape="0">
              <a:srgbClr val="808080"/>
            </a:outerShdw>
          </a:effec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cs-CZ"/>
          </a:p>
        </p:txBody>
      </p:sp>
      <p:sp>
        <p:nvSpPr>
          <p:cNvPr id="7" name="Tree"/>
          <p:cNvSpPr>
            <a:spLocks noEditPoints="1" noChangeArrowheads="1"/>
          </p:cNvSpPr>
          <p:nvPr/>
        </p:nvSpPr>
        <p:spPr bwMode="auto">
          <a:xfrm>
            <a:off x="251519" y="2164085"/>
            <a:ext cx="472827" cy="400819"/>
          </a:xfrm>
          <a:custGeom>
            <a:avLst/>
            <a:gdLst>
              <a:gd name="G0" fmla="+- 0 0 0"/>
              <a:gd name="G1" fmla="*/ 18900 1 3"/>
              <a:gd name="G2" fmla="*/ 18900 2 3"/>
              <a:gd name="G3" fmla="+- 18900 0 0"/>
              <a:gd name="T0" fmla="*/ 10800 w 21600"/>
              <a:gd name="T1" fmla="*/ 0 h 21600"/>
              <a:gd name="T2" fmla="*/ 6171 w 21600"/>
              <a:gd name="T3" fmla="*/ 6300 h 21600"/>
              <a:gd name="T4" fmla="*/ 3086 w 21600"/>
              <a:gd name="T5" fmla="*/ 12600 h 21600"/>
              <a:gd name="T6" fmla="*/ 0 w 21600"/>
              <a:gd name="T7" fmla="*/ 18900 h 21600"/>
              <a:gd name="T8" fmla="*/ 15429 w 21600"/>
              <a:gd name="T9" fmla="*/ 6300 h 21600"/>
              <a:gd name="T10" fmla="*/ 18514 w 21600"/>
              <a:gd name="T11" fmla="*/ 12600 h 21600"/>
              <a:gd name="T12" fmla="*/ 21600 w 21600"/>
              <a:gd name="T13" fmla="*/ 18900 h 21600"/>
              <a:gd name="T14" fmla="*/ 17694720 60000 65536"/>
              <a:gd name="T15" fmla="*/ 11796480 60000 65536"/>
              <a:gd name="T16" fmla="*/ 11796480 60000 65536"/>
              <a:gd name="T17" fmla="*/ 11796480 60000 65536"/>
              <a:gd name="T18" fmla="*/ 0 60000 65536"/>
              <a:gd name="T19" fmla="*/ 0 60000 65536"/>
              <a:gd name="T20" fmla="*/ 0 60000 65536"/>
              <a:gd name="T21" fmla="*/ 761 w 21600"/>
              <a:gd name="T22" fmla="*/ 22454 h 21600"/>
              <a:gd name="T23" fmla="*/ 21069 w 21600"/>
              <a:gd name="T24" fmla="*/ 28282 h 21600"/>
            </a:gdLst>
            <a:ahLst/>
            <a:cxnLst>
              <a:cxn ang="T14">
                <a:pos x="T0" y="T1"/>
              </a:cxn>
              <a:cxn ang="T15">
                <a:pos x="T2" y="T3"/>
              </a:cxn>
              <a:cxn ang="T16">
                <a:pos x="T4" y="T5"/>
              </a:cxn>
              <a:cxn ang="T17">
                <a:pos x="T6" y="T7"/>
              </a:cxn>
              <a:cxn ang="T18">
                <a:pos x="T8" y="T9"/>
              </a:cxn>
              <a:cxn ang="T19">
                <a:pos x="T10" y="T11"/>
              </a:cxn>
              <a:cxn ang="T20">
                <a:pos x="T12" y="T13"/>
              </a:cxn>
            </a:cxnLst>
            <a:rect l="T21" t="T22" r="T23" b="T24"/>
            <a:pathLst>
              <a:path w="21600" h="21600">
                <a:moveTo>
                  <a:pt x="0" y="18900"/>
                </a:moveTo>
                <a:lnTo>
                  <a:pt x="9257" y="18900"/>
                </a:lnTo>
                <a:lnTo>
                  <a:pt x="9257" y="21600"/>
                </a:lnTo>
                <a:lnTo>
                  <a:pt x="12343" y="21600"/>
                </a:lnTo>
                <a:lnTo>
                  <a:pt x="12343" y="18900"/>
                </a:lnTo>
                <a:lnTo>
                  <a:pt x="21600" y="18900"/>
                </a:lnTo>
                <a:lnTo>
                  <a:pt x="12343" y="12600"/>
                </a:lnTo>
                <a:lnTo>
                  <a:pt x="18514" y="12600"/>
                </a:lnTo>
                <a:lnTo>
                  <a:pt x="12343" y="6300"/>
                </a:lnTo>
                <a:lnTo>
                  <a:pt x="15429" y="6300"/>
                </a:lnTo>
                <a:lnTo>
                  <a:pt x="10800" y="0"/>
                </a:lnTo>
                <a:lnTo>
                  <a:pt x="6171" y="6300"/>
                </a:lnTo>
                <a:lnTo>
                  <a:pt x="9257" y="6300"/>
                </a:lnTo>
                <a:lnTo>
                  <a:pt x="3086" y="12600"/>
                </a:lnTo>
                <a:lnTo>
                  <a:pt x="9257" y="12600"/>
                </a:lnTo>
                <a:close/>
              </a:path>
            </a:pathLst>
          </a:custGeom>
          <a:solidFill>
            <a:srgbClr val="008000"/>
          </a:solidFill>
          <a:ln w="9525">
            <a:solidFill>
              <a:srgbClr val="000000"/>
            </a:solidFill>
            <a:miter lim="800000"/>
            <a:headEnd/>
            <a:tailEnd/>
          </a:ln>
          <a:effectLst>
            <a:outerShdw dist="107763" dir="2700000" algn="ctr" rotWithShape="0">
              <a:srgbClr val="808080"/>
            </a:outerShdw>
          </a:effec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cs-CZ"/>
          </a:p>
        </p:txBody>
      </p:sp>
      <p:pic>
        <p:nvPicPr>
          <p:cNvPr id="1027" name="Picture 3" descr="C:\Users\Uzlíková\AppData\Local\Microsoft\Windows\Temporary Internet Files\Content.IE5\LGLW3Q41\MC900441822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34416" y="3178666"/>
            <a:ext cx="531118" cy="61037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" name="Picture 3" descr="C:\Users\Uzlíková\AppData\Local\Microsoft\Windows\Temporary Internet Files\Content.IE5\LGLW3Q41\MC900441822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140298" y="3140968"/>
            <a:ext cx="531118" cy="61037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1" name="Picture 3" descr="C:\Users\Uzlíková\AppData\Local\Microsoft\Windows\Temporary Internet Files\Content.IE5\LGLW3Q41\MC900441822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750291" y="3140968"/>
            <a:ext cx="531118" cy="61037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2" name="Picture 3" descr="C:\Users\Uzlíková\AppData\Local\Microsoft\Windows\Temporary Internet Files\Content.IE5\LGLW3Q41\MC900441822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353469" y="3140968"/>
            <a:ext cx="531118" cy="61037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8" name="Picture 4" descr="C:\Users\Uzlíková\AppData\Local\Microsoft\Windows\Temporary Internet Files\Content.IE5\11LLIEOY\MC900331275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90514" y="4162797"/>
            <a:ext cx="698897" cy="63435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4" name="Picture 4" descr="C:\Users\Uzlíková\AppData\Local\Microsoft\Windows\Temporary Internet Files\Content.IE5\11LLIEOY\MC900331275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062311" y="4123591"/>
            <a:ext cx="698897" cy="63435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5" name="Picture 4" descr="C:\Users\Uzlíková\AppData\Local\Microsoft\Windows\Temporary Internet Files\Content.IE5\11LLIEOY\MC900331275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200098" y="4162797"/>
            <a:ext cx="698897" cy="63435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8" name="Obdélník 7"/>
          <p:cNvSpPr/>
          <p:nvPr/>
        </p:nvSpPr>
        <p:spPr>
          <a:xfrm>
            <a:off x="434416" y="476672"/>
            <a:ext cx="8386056" cy="936104"/>
          </a:xfrm>
          <a:prstGeom prst="rect">
            <a:avLst/>
          </a:prstGeom>
          <a:solidFill>
            <a:schemeClr val="accent2">
              <a:lumMod val="20000"/>
              <a:lumOff val="8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600" dirty="0" smtClean="0">
                <a:solidFill>
                  <a:schemeClr val="tx1">
                    <a:lumMod val="95000"/>
                    <a:lumOff val="5000"/>
                  </a:schemeClr>
                </a:solidFill>
              </a:rPr>
              <a:t>Přiřaď správnou číslici a na linku ji napiš.</a:t>
            </a:r>
            <a:endParaRPr lang="cs-CZ" sz="3600" dirty="0">
              <a:solidFill>
                <a:schemeClr val="tx1">
                  <a:lumMod val="95000"/>
                  <a:lumOff val="5000"/>
                </a:schemeClr>
              </a:solidFill>
            </a:endParaRPr>
          </a:p>
        </p:txBody>
      </p:sp>
      <p:sp>
        <p:nvSpPr>
          <p:cNvPr id="17" name="Zaoblený obdélník 16"/>
          <p:cNvSpPr/>
          <p:nvPr/>
        </p:nvSpPr>
        <p:spPr>
          <a:xfrm>
            <a:off x="5113816" y="2079251"/>
            <a:ext cx="970352" cy="4361259"/>
          </a:xfrm>
          <a:prstGeom prst="roundRect">
            <a:avLst/>
          </a:prstGeom>
          <a:solidFill>
            <a:schemeClr val="accent3">
              <a:lumMod val="20000"/>
              <a:lumOff val="8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lang="cs-CZ" sz="3200" dirty="0" smtClean="0">
                <a:solidFill>
                  <a:schemeClr val="accent5">
                    <a:lumMod val="50000"/>
                  </a:schemeClr>
                </a:solidFill>
              </a:rPr>
              <a:t>5</a:t>
            </a:r>
          </a:p>
          <a:p>
            <a:pPr algn="r"/>
            <a:r>
              <a:rPr lang="cs-CZ" sz="3200" dirty="0" smtClean="0">
                <a:solidFill>
                  <a:schemeClr val="accent5">
                    <a:lumMod val="50000"/>
                  </a:schemeClr>
                </a:solidFill>
              </a:rPr>
              <a:t>1</a:t>
            </a:r>
            <a:endParaRPr lang="cs-CZ" sz="3200" dirty="0">
              <a:solidFill>
                <a:schemeClr val="accent5">
                  <a:lumMod val="50000"/>
                </a:schemeClr>
              </a:solidFill>
            </a:endParaRPr>
          </a:p>
          <a:p>
            <a:r>
              <a:rPr lang="cs-CZ" sz="3200" dirty="0" smtClean="0">
                <a:solidFill>
                  <a:schemeClr val="accent5">
                    <a:lumMod val="50000"/>
                  </a:schemeClr>
                </a:solidFill>
              </a:rPr>
              <a:t>0</a:t>
            </a:r>
            <a:endParaRPr lang="cs-CZ" sz="3200" dirty="0">
              <a:solidFill>
                <a:schemeClr val="accent5">
                  <a:lumMod val="50000"/>
                </a:schemeClr>
              </a:solidFill>
            </a:endParaRPr>
          </a:p>
          <a:p>
            <a:pPr algn="r"/>
            <a:r>
              <a:rPr lang="cs-CZ" sz="3200" dirty="0" smtClean="0">
                <a:solidFill>
                  <a:schemeClr val="accent5">
                    <a:lumMod val="50000"/>
                  </a:schemeClr>
                </a:solidFill>
              </a:rPr>
              <a:t>2</a:t>
            </a:r>
            <a:endParaRPr lang="cs-CZ" sz="3200" dirty="0">
              <a:solidFill>
                <a:schemeClr val="accent5">
                  <a:lumMod val="50000"/>
                </a:schemeClr>
              </a:solidFill>
            </a:endParaRPr>
          </a:p>
          <a:p>
            <a:r>
              <a:rPr lang="cs-CZ" sz="3200" dirty="0" smtClean="0">
                <a:solidFill>
                  <a:schemeClr val="accent5">
                    <a:lumMod val="50000"/>
                  </a:schemeClr>
                </a:solidFill>
              </a:rPr>
              <a:t>3</a:t>
            </a:r>
            <a:endParaRPr lang="cs-CZ" sz="3200" dirty="0">
              <a:solidFill>
                <a:schemeClr val="accent5">
                  <a:lumMod val="50000"/>
                </a:schemeClr>
              </a:solidFill>
            </a:endParaRPr>
          </a:p>
          <a:p>
            <a:pPr algn="r"/>
            <a:r>
              <a:rPr lang="cs-CZ" sz="3200" dirty="0" smtClean="0">
                <a:solidFill>
                  <a:schemeClr val="accent5">
                    <a:lumMod val="50000"/>
                  </a:schemeClr>
                </a:solidFill>
              </a:rPr>
              <a:t>4</a:t>
            </a:r>
            <a:endParaRPr lang="cs-CZ" sz="3200" dirty="0">
              <a:solidFill>
                <a:schemeClr val="accent5">
                  <a:lumMod val="50000"/>
                </a:schemeClr>
              </a:solidFill>
            </a:endParaRPr>
          </a:p>
          <a:p>
            <a:r>
              <a:rPr lang="cs-CZ" sz="3200" dirty="0" smtClean="0">
                <a:solidFill>
                  <a:schemeClr val="accent5">
                    <a:lumMod val="50000"/>
                  </a:schemeClr>
                </a:solidFill>
              </a:rPr>
              <a:t>6</a:t>
            </a:r>
            <a:endParaRPr lang="cs-CZ" sz="3200" dirty="0">
              <a:solidFill>
                <a:schemeClr val="accent5">
                  <a:lumMod val="50000"/>
                </a:schemeClr>
              </a:solidFill>
            </a:endParaRPr>
          </a:p>
        </p:txBody>
      </p:sp>
      <p:sp>
        <p:nvSpPr>
          <p:cNvPr id="26" name="Zaoblený obdélník 25"/>
          <p:cNvSpPr/>
          <p:nvPr/>
        </p:nvSpPr>
        <p:spPr>
          <a:xfrm>
            <a:off x="6948264" y="2060848"/>
            <a:ext cx="970352" cy="4361259"/>
          </a:xfrm>
          <a:prstGeom prst="roundRect">
            <a:avLst/>
          </a:prstGeom>
          <a:solidFill>
            <a:schemeClr val="accent3">
              <a:lumMod val="20000"/>
              <a:lumOff val="8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lang="cs-CZ" sz="3200" u="sng" dirty="0" smtClean="0">
                <a:solidFill>
                  <a:schemeClr val="accent6"/>
                </a:solidFill>
              </a:rPr>
              <a:t>_</a:t>
            </a:r>
            <a:r>
              <a:rPr lang="en-US" sz="3200" u="sng" dirty="0" smtClean="0">
                <a:solidFill>
                  <a:schemeClr val="accent6"/>
                </a:solidFill>
              </a:rPr>
              <a:t>5</a:t>
            </a:r>
            <a:r>
              <a:rPr lang="cs-CZ" sz="3200" u="sng" dirty="0" smtClean="0">
                <a:solidFill>
                  <a:schemeClr val="accent6"/>
                </a:solidFill>
              </a:rPr>
              <a:t>_</a:t>
            </a:r>
          </a:p>
          <a:p>
            <a:endParaRPr lang="cs-CZ" sz="3200" dirty="0" smtClean="0">
              <a:solidFill>
                <a:schemeClr val="accent5">
                  <a:lumMod val="50000"/>
                </a:schemeClr>
              </a:solidFill>
            </a:endParaRPr>
          </a:p>
          <a:p>
            <a:r>
              <a:rPr lang="cs-CZ" sz="3200" dirty="0" smtClean="0">
                <a:solidFill>
                  <a:schemeClr val="accent6"/>
                </a:solidFill>
              </a:rPr>
              <a:t>_</a:t>
            </a:r>
            <a:r>
              <a:rPr lang="en-US" sz="3200" u="sng" dirty="0" smtClean="0">
                <a:solidFill>
                  <a:schemeClr val="accent6"/>
                </a:solidFill>
              </a:rPr>
              <a:t>4</a:t>
            </a:r>
            <a:r>
              <a:rPr lang="cs-CZ" sz="3200" u="sng" dirty="0" smtClean="0">
                <a:solidFill>
                  <a:schemeClr val="accent6"/>
                </a:solidFill>
              </a:rPr>
              <a:t>_</a:t>
            </a:r>
            <a:endParaRPr lang="cs-CZ" sz="3200" u="sng" dirty="0">
              <a:solidFill>
                <a:schemeClr val="accent6"/>
              </a:solidFill>
            </a:endParaRPr>
          </a:p>
          <a:p>
            <a:endParaRPr lang="cs-CZ" sz="3200" u="sng" dirty="0">
              <a:solidFill>
                <a:schemeClr val="accent6"/>
              </a:solidFill>
            </a:endParaRPr>
          </a:p>
          <a:p>
            <a:r>
              <a:rPr lang="cs-CZ" sz="3200" u="sng" dirty="0" smtClean="0">
                <a:solidFill>
                  <a:schemeClr val="accent6"/>
                </a:solidFill>
              </a:rPr>
              <a:t>_</a:t>
            </a:r>
            <a:r>
              <a:rPr lang="en-US" sz="3200" u="sng" dirty="0" smtClean="0">
                <a:solidFill>
                  <a:schemeClr val="accent6"/>
                </a:solidFill>
              </a:rPr>
              <a:t>3</a:t>
            </a:r>
            <a:r>
              <a:rPr lang="cs-CZ" sz="3200" u="sng" dirty="0" smtClean="0">
                <a:solidFill>
                  <a:schemeClr val="accent6"/>
                </a:solidFill>
              </a:rPr>
              <a:t>_</a:t>
            </a:r>
          </a:p>
          <a:p>
            <a:endParaRPr lang="cs-CZ" sz="3200" u="sng" dirty="0">
              <a:solidFill>
                <a:schemeClr val="accent6"/>
              </a:solidFill>
            </a:endParaRPr>
          </a:p>
          <a:p>
            <a:r>
              <a:rPr lang="cs-CZ" sz="3200" u="sng" dirty="0" smtClean="0">
                <a:solidFill>
                  <a:schemeClr val="accent6"/>
                </a:solidFill>
              </a:rPr>
              <a:t>_2_</a:t>
            </a:r>
            <a:endParaRPr lang="cs-CZ" sz="3200" u="sng" dirty="0">
              <a:solidFill>
                <a:schemeClr val="accent6"/>
              </a:solidFill>
            </a:endParaRPr>
          </a:p>
        </p:txBody>
      </p:sp>
      <p:cxnSp>
        <p:nvCxnSpPr>
          <p:cNvPr id="9" name="Přímá spojnice 8"/>
          <p:cNvCxnSpPr/>
          <p:nvPr/>
        </p:nvCxnSpPr>
        <p:spPr>
          <a:xfrm>
            <a:off x="3779912" y="2461667"/>
            <a:ext cx="1512168" cy="391269"/>
          </a:xfrm>
          <a:prstGeom prst="line">
            <a:avLst/>
          </a:prstGeom>
          <a:ln>
            <a:solidFill>
              <a:schemeClr val="accent6">
                <a:lumMod val="7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6" name="Přímá spojnice 15"/>
          <p:cNvCxnSpPr/>
          <p:nvPr/>
        </p:nvCxnSpPr>
        <p:spPr>
          <a:xfrm>
            <a:off x="3059832" y="3356992"/>
            <a:ext cx="2808312" cy="1800200"/>
          </a:xfrm>
          <a:prstGeom prst="line">
            <a:avLst/>
          </a:prstGeom>
          <a:ln>
            <a:solidFill>
              <a:schemeClr val="accent6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9" name="Přímá spojnice 18"/>
          <p:cNvCxnSpPr/>
          <p:nvPr/>
        </p:nvCxnSpPr>
        <p:spPr>
          <a:xfrm>
            <a:off x="3059832" y="4473116"/>
            <a:ext cx="2376264" cy="324036"/>
          </a:xfrm>
          <a:prstGeom prst="line">
            <a:avLst/>
          </a:prstGeom>
          <a:ln>
            <a:solidFill>
              <a:schemeClr val="accent6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3" name="Přímá spojnice 22"/>
          <p:cNvCxnSpPr/>
          <p:nvPr/>
        </p:nvCxnSpPr>
        <p:spPr>
          <a:xfrm flipV="1">
            <a:off x="1898995" y="4259880"/>
            <a:ext cx="3825133" cy="1329360"/>
          </a:xfrm>
          <a:prstGeom prst="line">
            <a:avLst/>
          </a:prstGeom>
          <a:ln>
            <a:solidFill>
              <a:schemeClr val="accent6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24" name="Picture 2" descr="C:\Users\Uzlíková\AppData\Local\Microsoft\Windows\Temporary Internet Files\Content.IE5\11LLIEOY\MP900411770[2].jpg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184707" y="5388721"/>
            <a:ext cx="425860" cy="57606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5" name="Picture 2" descr="C:\Users\Uzlíková\AppData\Local\Microsoft\Windows\Temporary Internet Files\Content.IE5\11LLIEOY\MP900411770[2].jpg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92471" y="5404226"/>
            <a:ext cx="402936" cy="54505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16029964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ree"/>
          <p:cNvSpPr>
            <a:spLocks noEditPoints="1" noChangeArrowheads="1"/>
          </p:cNvSpPr>
          <p:nvPr/>
        </p:nvSpPr>
        <p:spPr bwMode="auto">
          <a:xfrm>
            <a:off x="522656" y="2804004"/>
            <a:ext cx="472827" cy="400819"/>
          </a:xfrm>
          <a:custGeom>
            <a:avLst/>
            <a:gdLst>
              <a:gd name="G0" fmla="+- 0 0 0"/>
              <a:gd name="G1" fmla="*/ 18900 1 3"/>
              <a:gd name="G2" fmla="*/ 18900 2 3"/>
              <a:gd name="G3" fmla="+- 18900 0 0"/>
              <a:gd name="T0" fmla="*/ 10800 w 21600"/>
              <a:gd name="T1" fmla="*/ 0 h 21600"/>
              <a:gd name="T2" fmla="*/ 6171 w 21600"/>
              <a:gd name="T3" fmla="*/ 6300 h 21600"/>
              <a:gd name="T4" fmla="*/ 3086 w 21600"/>
              <a:gd name="T5" fmla="*/ 12600 h 21600"/>
              <a:gd name="T6" fmla="*/ 0 w 21600"/>
              <a:gd name="T7" fmla="*/ 18900 h 21600"/>
              <a:gd name="T8" fmla="*/ 15429 w 21600"/>
              <a:gd name="T9" fmla="*/ 6300 h 21600"/>
              <a:gd name="T10" fmla="*/ 18514 w 21600"/>
              <a:gd name="T11" fmla="*/ 12600 h 21600"/>
              <a:gd name="T12" fmla="*/ 21600 w 21600"/>
              <a:gd name="T13" fmla="*/ 18900 h 21600"/>
              <a:gd name="T14" fmla="*/ 17694720 60000 65536"/>
              <a:gd name="T15" fmla="*/ 11796480 60000 65536"/>
              <a:gd name="T16" fmla="*/ 11796480 60000 65536"/>
              <a:gd name="T17" fmla="*/ 11796480 60000 65536"/>
              <a:gd name="T18" fmla="*/ 0 60000 65536"/>
              <a:gd name="T19" fmla="*/ 0 60000 65536"/>
              <a:gd name="T20" fmla="*/ 0 60000 65536"/>
              <a:gd name="T21" fmla="*/ 761 w 21600"/>
              <a:gd name="T22" fmla="*/ 22454 h 21600"/>
              <a:gd name="T23" fmla="*/ 21069 w 21600"/>
              <a:gd name="T24" fmla="*/ 28282 h 21600"/>
            </a:gdLst>
            <a:ahLst/>
            <a:cxnLst>
              <a:cxn ang="T14">
                <a:pos x="T0" y="T1"/>
              </a:cxn>
              <a:cxn ang="T15">
                <a:pos x="T2" y="T3"/>
              </a:cxn>
              <a:cxn ang="T16">
                <a:pos x="T4" y="T5"/>
              </a:cxn>
              <a:cxn ang="T17">
                <a:pos x="T6" y="T7"/>
              </a:cxn>
              <a:cxn ang="T18">
                <a:pos x="T8" y="T9"/>
              </a:cxn>
              <a:cxn ang="T19">
                <a:pos x="T10" y="T11"/>
              </a:cxn>
              <a:cxn ang="T20">
                <a:pos x="T12" y="T13"/>
              </a:cxn>
            </a:cxnLst>
            <a:rect l="T21" t="T22" r="T23" b="T24"/>
            <a:pathLst>
              <a:path w="21600" h="21600">
                <a:moveTo>
                  <a:pt x="0" y="18900"/>
                </a:moveTo>
                <a:lnTo>
                  <a:pt x="9257" y="18900"/>
                </a:lnTo>
                <a:lnTo>
                  <a:pt x="9257" y="21600"/>
                </a:lnTo>
                <a:lnTo>
                  <a:pt x="12343" y="21600"/>
                </a:lnTo>
                <a:lnTo>
                  <a:pt x="12343" y="18900"/>
                </a:lnTo>
                <a:lnTo>
                  <a:pt x="21600" y="18900"/>
                </a:lnTo>
                <a:lnTo>
                  <a:pt x="12343" y="12600"/>
                </a:lnTo>
                <a:lnTo>
                  <a:pt x="18514" y="12600"/>
                </a:lnTo>
                <a:lnTo>
                  <a:pt x="12343" y="6300"/>
                </a:lnTo>
                <a:lnTo>
                  <a:pt x="15429" y="6300"/>
                </a:lnTo>
                <a:lnTo>
                  <a:pt x="10800" y="0"/>
                </a:lnTo>
                <a:lnTo>
                  <a:pt x="6171" y="6300"/>
                </a:lnTo>
                <a:lnTo>
                  <a:pt x="9257" y="6300"/>
                </a:lnTo>
                <a:lnTo>
                  <a:pt x="3086" y="12600"/>
                </a:lnTo>
                <a:lnTo>
                  <a:pt x="9257" y="12600"/>
                </a:lnTo>
                <a:close/>
              </a:path>
            </a:pathLst>
          </a:custGeom>
          <a:solidFill>
            <a:srgbClr val="008000"/>
          </a:solidFill>
          <a:ln w="9525">
            <a:solidFill>
              <a:srgbClr val="000000"/>
            </a:solidFill>
            <a:miter lim="800000"/>
            <a:headEnd/>
            <a:tailEnd/>
          </a:ln>
          <a:effectLst>
            <a:outerShdw dist="107763" dir="2700000" algn="ctr" rotWithShape="0">
              <a:srgbClr val="808080"/>
            </a:outerShdw>
          </a:effec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cs-CZ"/>
          </a:p>
        </p:txBody>
      </p:sp>
      <p:pic>
        <p:nvPicPr>
          <p:cNvPr id="3" name="Picture 3" descr="C:\Users\Uzlíková\AppData\Local\Microsoft\Windows\Temporary Internet Files\Content.IE5\LGLW3Q41\MC900441822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64365" y="3424243"/>
            <a:ext cx="531118" cy="61037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4" name="Picture 4" descr="C:\Users\Uzlíková\AppData\Local\Microsoft\Windows\Temporary Internet Files\Content.IE5\11LLIEOY\MC900331275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80476" y="4263950"/>
            <a:ext cx="698897" cy="63435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6" name="Obdélník 5"/>
          <p:cNvSpPr/>
          <p:nvPr/>
        </p:nvSpPr>
        <p:spPr>
          <a:xfrm>
            <a:off x="426765" y="404664"/>
            <a:ext cx="8537723" cy="1368152"/>
          </a:xfrm>
          <a:prstGeom prst="rect">
            <a:avLst/>
          </a:prstGeom>
          <a:solidFill>
            <a:schemeClr val="bg1">
              <a:lumMod val="95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lang="cs-CZ" sz="3200" dirty="0" smtClean="0">
                <a:solidFill>
                  <a:schemeClr val="accent3">
                    <a:lumMod val="50000"/>
                  </a:schemeClr>
                </a:solidFill>
              </a:rPr>
              <a:t>Do růžového sloupečku napiš počet podle předcházejícího obrázku. Pak zapiš čísla před          a za </a:t>
            </a:r>
            <a:r>
              <a:rPr lang="cs-CZ" sz="3200" dirty="0" smtClean="0">
                <a:solidFill>
                  <a:schemeClr val="accent3">
                    <a:lumMod val="50000"/>
                  </a:schemeClr>
                </a:solidFill>
              </a:rPr>
              <a:t>číslem.</a:t>
            </a:r>
            <a:endParaRPr lang="cs-CZ" sz="3200" dirty="0">
              <a:solidFill>
                <a:schemeClr val="accent3">
                  <a:lumMod val="50000"/>
                </a:schemeClr>
              </a:solidFill>
            </a:endParaRPr>
          </a:p>
        </p:txBody>
      </p:sp>
      <p:sp>
        <p:nvSpPr>
          <p:cNvPr id="7" name="Obdélník 6"/>
          <p:cNvSpPr/>
          <p:nvPr/>
        </p:nvSpPr>
        <p:spPr>
          <a:xfrm>
            <a:off x="2843808" y="4941168"/>
            <a:ext cx="360040" cy="720080"/>
          </a:xfrm>
          <a:prstGeom prst="rect">
            <a:avLst/>
          </a:prstGeom>
          <a:solidFill>
            <a:schemeClr val="accent3">
              <a:lumMod val="20000"/>
              <a:lumOff val="8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lang="cs-CZ" dirty="0" smtClean="0">
                <a:solidFill>
                  <a:srgbClr val="FF0000"/>
                </a:solidFill>
              </a:rPr>
              <a:t>0</a:t>
            </a:r>
            <a:endParaRPr lang="cs-CZ" dirty="0">
              <a:solidFill>
                <a:srgbClr val="FF0000"/>
              </a:solidFill>
            </a:endParaRPr>
          </a:p>
        </p:txBody>
      </p:sp>
      <p:sp>
        <p:nvSpPr>
          <p:cNvPr id="8" name="Obdélník 7"/>
          <p:cNvSpPr/>
          <p:nvPr/>
        </p:nvSpPr>
        <p:spPr>
          <a:xfrm>
            <a:off x="3203848" y="4941168"/>
            <a:ext cx="391108" cy="720079"/>
          </a:xfrm>
          <a:prstGeom prst="rect">
            <a:avLst/>
          </a:prstGeom>
          <a:solidFill>
            <a:schemeClr val="bg1">
              <a:lumMod val="95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>
                <a:solidFill>
                  <a:srgbClr val="FF0000"/>
                </a:solidFill>
              </a:rPr>
              <a:t>1</a:t>
            </a:r>
            <a:endParaRPr lang="cs-CZ" dirty="0">
              <a:solidFill>
                <a:srgbClr val="FF0000"/>
              </a:solidFill>
            </a:endParaRPr>
          </a:p>
        </p:txBody>
      </p:sp>
      <p:sp>
        <p:nvSpPr>
          <p:cNvPr id="9" name="Obdélník 8"/>
          <p:cNvSpPr/>
          <p:nvPr/>
        </p:nvSpPr>
        <p:spPr>
          <a:xfrm>
            <a:off x="3577755" y="4941168"/>
            <a:ext cx="360040" cy="720080"/>
          </a:xfrm>
          <a:prstGeom prst="rect">
            <a:avLst/>
          </a:prstGeom>
          <a:solidFill>
            <a:schemeClr val="accent6">
              <a:lumMod val="20000"/>
              <a:lumOff val="8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>
                <a:solidFill>
                  <a:srgbClr val="FF0000"/>
                </a:solidFill>
              </a:rPr>
              <a:t>2</a:t>
            </a:r>
            <a:endParaRPr lang="cs-CZ" dirty="0">
              <a:solidFill>
                <a:srgbClr val="FF0000"/>
              </a:solidFill>
            </a:endParaRPr>
          </a:p>
        </p:txBody>
      </p:sp>
      <p:sp>
        <p:nvSpPr>
          <p:cNvPr id="10" name="Obdélník 9"/>
          <p:cNvSpPr/>
          <p:nvPr/>
        </p:nvSpPr>
        <p:spPr>
          <a:xfrm>
            <a:off x="2843808" y="4221088"/>
            <a:ext cx="360040" cy="720080"/>
          </a:xfrm>
          <a:prstGeom prst="rect">
            <a:avLst/>
          </a:prstGeom>
          <a:solidFill>
            <a:schemeClr val="accent3">
              <a:lumMod val="20000"/>
              <a:lumOff val="8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lang="cs-CZ" dirty="0" smtClean="0">
                <a:solidFill>
                  <a:srgbClr val="FF0000"/>
                </a:solidFill>
              </a:rPr>
              <a:t>1</a:t>
            </a:r>
            <a:endParaRPr lang="cs-CZ" dirty="0">
              <a:solidFill>
                <a:srgbClr val="FF0000"/>
              </a:solidFill>
            </a:endParaRPr>
          </a:p>
        </p:txBody>
      </p:sp>
      <p:sp>
        <p:nvSpPr>
          <p:cNvPr id="11" name="Obdélník 10"/>
          <p:cNvSpPr/>
          <p:nvPr/>
        </p:nvSpPr>
        <p:spPr>
          <a:xfrm>
            <a:off x="2819636" y="3509601"/>
            <a:ext cx="360040" cy="720080"/>
          </a:xfrm>
          <a:prstGeom prst="rect">
            <a:avLst/>
          </a:prstGeom>
          <a:solidFill>
            <a:schemeClr val="accent3">
              <a:lumMod val="20000"/>
              <a:lumOff val="8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lang="cs-CZ" dirty="0" smtClean="0">
                <a:solidFill>
                  <a:srgbClr val="FF0000"/>
                </a:solidFill>
              </a:rPr>
              <a:t>2</a:t>
            </a:r>
            <a:endParaRPr lang="cs-CZ" dirty="0">
              <a:solidFill>
                <a:srgbClr val="FF0000"/>
              </a:solidFill>
            </a:endParaRPr>
          </a:p>
        </p:txBody>
      </p:sp>
      <p:sp>
        <p:nvSpPr>
          <p:cNvPr id="12" name="Obdélník 11"/>
          <p:cNvSpPr/>
          <p:nvPr/>
        </p:nvSpPr>
        <p:spPr>
          <a:xfrm>
            <a:off x="2843808" y="2780928"/>
            <a:ext cx="360040" cy="720080"/>
          </a:xfrm>
          <a:prstGeom prst="rect">
            <a:avLst/>
          </a:prstGeom>
          <a:solidFill>
            <a:schemeClr val="accent3">
              <a:lumMod val="20000"/>
              <a:lumOff val="8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lang="cs-CZ" dirty="0" smtClean="0">
                <a:solidFill>
                  <a:srgbClr val="FF0000"/>
                </a:solidFill>
              </a:rPr>
              <a:t>3</a:t>
            </a:r>
            <a:endParaRPr lang="cs-CZ" dirty="0">
              <a:solidFill>
                <a:srgbClr val="FF0000"/>
              </a:solidFill>
            </a:endParaRPr>
          </a:p>
        </p:txBody>
      </p:sp>
      <p:sp>
        <p:nvSpPr>
          <p:cNvPr id="13" name="Obdélník 12"/>
          <p:cNvSpPr/>
          <p:nvPr/>
        </p:nvSpPr>
        <p:spPr>
          <a:xfrm>
            <a:off x="3203848" y="4221086"/>
            <a:ext cx="391108" cy="720079"/>
          </a:xfrm>
          <a:prstGeom prst="rect">
            <a:avLst/>
          </a:prstGeom>
          <a:solidFill>
            <a:schemeClr val="bg1">
              <a:lumMod val="95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>
                <a:solidFill>
                  <a:srgbClr val="FF0000"/>
                </a:solidFill>
              </a:rPr>
              <a:t>2</a:t>
            </a:r>
            <a:endParaRPr lang="cs-CZ" dirty="0">
              <a:solidFill>
                <a:srgbClr val="FF0000"/>
              </a:solidFill>
            </a:endParaRPr>
          </a:p>
        </p:txBody>
      </p:sp>
      <p:sp>
        <p:nvSpPr>
          <p:cNvPr id="14" name="Obdélník 13"/>
          <p:cNvSpPr/>
          <p:nvPr/>
        </p:nvSpPr>
        <p:spPr>
          <a:xfrm>
            <a:off x="3203848" y="3501007"/>
            <a:ext cx="391108" cy="720079"/>
          </a:xfrm>
          <a:prstGeom prst="rect">
            <a:avLst/>
          </a:prstGeom>
          <a:solidFill>
            <a:schemeClr val="bg1">
              <a:lumMod val="95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>
                <a:solidFill>
                  <a:srgbClr val="FF0000"/>
                </a:solidFill>
              </a:rPr>
              <a:t>3</a:t>
            </a:r>
            <a:endParaRPr lang="cs-CZ" dirty="0">
              <a:solidFill>
                <a:srgbClr val="FF0000"/>
              </a:solidFill>
            </a:endParaRPr>
          </a:p>
        </p:txBody>
      </p:sp>
      <p:sp>
        <p:nvSpPr>
          <p:cNvPr id="15" name="Obdélník 14"/>
          <p:cNvSpPr/>
          <p:nvPr/>
        </p:nvSpPr>
        <p:spPr>
          <a:xfrm>
            <a:off x="3203848" y="2780928"/>
            <a:ext cx="391108" cy="720079"/>
          </a:xfrm>
          <a:prstGeom prst="rect">
            <a:avLst/>
          </a:prstGeom>
          <a:solidFill>
            <a:schemeClr val="bg1">
              <a:lumMod val="95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>
                <a:solidFill>
                  <a:srgbClr val="FF0000"/>
                </a:solidFill>
              </a:rPr>
              <a:t>4</a:t>
            </a:r>
            <a:endParaRPr lang="cs-CZ" dirty="0">
              <a:solidFill>
                <a:srgbClr val="FF0000"/>
              </a:solidFill>
            </a:endParaRPr>
          </a:p>
        </p:txBody>
      </p:sp>
      <p:sp>
        <p:nvSpPr>
          <p:cNvPr id="16" name="Obdélník 15"/>
          <p:cNvSpPr/>
          <p:nvPr/>
        </p:nvSpPr>
        <p:spPr>
          <a:xfrm>
            <a:off x="3594956" y="4221088"/>
            <a:ext cx="360040" cy="720080"/>
          </a:xfrm>
          <a:prstGeom prst="rect">
            <a:avLst/>
          </a:prstGeom>
          <a:solidFill>
            <a:schemeClr val="accent6">
              <a:lumMod val="20000"/>
              <a:lumOff val="8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>
                <a:solidFill>
                  <a:srgbClr val="FF0000"/>
                </a:solidFill>
              </a:rPr>
              <a:t>3</a:t>
            </a:r>
            <a:endParaRPr lang="cs-CZ" dirty="0">
              <a:solidFill>
                <a:srgbClr val="FF0000"/>
              </a:solidFill>
            </a:endParaRPr>
          </a:p>
        </p:txBody>
      </p:sp>
      <p:sp>
        <p:nvSpPr>
          <p:cNvPr id="17" name="Obdélník 16"/>
          <p:cNvSpPr/>
          <p:nvPr/>
        </p:nvSpPr>
        <p:spPr>
          <a:xfrm>
            <a:off x="3587551" y="3501005"/>
            <a:ext cx="360040" cy="720080"/>
          </a:xfrm>
          <a:prstGeom prst="rect">
            <a:avLst/>
          </a:prstGeom>
          <a:solidFill>
            <a:schemeClr val="accent6">
              <a:lumMod val="20000"/>
              <a:lumOff val="8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>
                <a:solidFill>
                  <a:srgbClr val="FF0000"/>
                </a:solidFill>
              </a:rPr>
              <a:t>4</a:t>
            </a:r>
            <a:endParaRPr lang="cs-CZ" dirty="0">
              <a:solidFill>
                <a:srgbClr val="FF0000"/>
              </a:solidFill>
            </a:endParaRPr>
          </a:p>
        </p:txBody>
      </p:sp>
      <p:sp>
        <p:nvSpPr>
          <p:cNvPr id="18" name="Obdélník 17"/>
          <p:cNvSpPr/>
          <p:nvPr/>
        </p:nvSpPr>
        <p:spPr>
          <a:xfrm>
            <a:off x="3587551" y="2780927"/>
            <a:ext cx="360040" cy="720080"/>
          </a:xfrm>
          <a:prstGeom prst="rect">
            <a:avLst/>
          </a:prstGeom>
          <a:solidFill>
            <a:schemeClr val="accent6">
              <a:lumMod val="20000"/>
              <a:lumOff val="8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>
                <a:solidFill>
                  <a:srgbClr val="FF0000"/>
                </a:solidFill>
              </a:rPr>
              <a:t>5</a:t>
            </a:r>
            <a:endParaRPr lang="cs-CZ" dirty="0">
              <a:solidFill>
                <a:srgbClr val="FF0000"/>
              </a:solidFill>
            </a:endParaRPr>
          </a:p>
        </p:txBody>
      </p:sp>
      <p:sp>
        <p:nvSpPr>
          <p:cNvPr id="20" name="Obdélník 19"/>
          <p:cNvSpPr/>
          <p:nvPr/>
        </p:nvSpPr>
        <p:spPr>
          <a:xfrm>
            <a:off x="3947590" y="4949940"/>
            <a:ext cx="408385" cy="720079"/>
          </a:xfrm>
          <a:prstGeom prst="rect">
            <a:avLst/>
          </a:prstGeom>
          <a:solidFill>
            <a:schemeClr val="bg1">
              <a:lumMod val="95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>
                <a:solidFill>
                  <a:srgbClr val="FF0000"/>
                </a:solidFill>
              </a:rPr>
              <a:t>3</a:t>
            </a:r>
          </a:p>
        </p:txBody>
      </p:sp>
      <p:sp>
        <p:nvSpPr>
          <p:cNvPr id="21" name="Obdélník 20"/>
          <p:cNvSpPr/>
          <p:nvPr/>
        </p:nvSpPr>
        <p:spPr>
          <a:xfrm>
            <a:off x="3964868" y="4221084"/>
            <a:ext cx="391107" cy="720079"/>
          </a:xfrm>
          <a:prstGeom prst="rect">
            <a:avLst/>
          </a:prstGeom>
          <a:solidFill>
            <a:schemeClr val="bg1">
              <a:lumMod val="95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>
                <a:solidFill>
                  <a:srgbClr val="FF0000"/>
                </a:solidFill>
              </a:rPr>
              <a:t>4</a:t>
            </a:r>
            <a:endParaRPr lang="cs-CZ" dirty="0">
              <a:solidFill>
                <a:srgbClr val="FF0000"/>
              </a:solidFill>
            </a:endParaRPr>
          </a:p>
        </p:txBody>
      </p:sp>
      <p:sp>
        <p:nvSpPr>
          <p:cNvPr id="22" name="Obdélník 21"/>
          <p:cNvSpPr/>
          <p:nvPr/>
        </p:nvSpPr>
        <p:spPr>
          <a:xfrm>
            <a:off x="3964868" y="3509601"/>
            <a:ext cx="391108" cy="720079"/>
          </a:xfrm>
          <a:prstGeom prst="rect">
            <a:avLst/>
          </a:prstGeom>
          <a:solidFill>
            <a:schemeClr val="bg1">
              <a:lumMod val="95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>
                <a:solidFill>
                  <a:srgbClr val="FF0000"/>
                </a:solidFill>
              </a:rPr>
              <a:t>5</a:t>
            </a:r>
            <a:endParaRPr lang="cs-CZ" dirty="0">
              <a:solidFill>
                <a:srgbClr val="FF0000"/>
              </a:solidFill>
            </a:endParaRPr>
          </a:p>
        </p:txBody>
      </p:sp>
      <p:sp>
        <p:nvSpPr>
          <p:cNvPr id="23" name="Obdélník 22"/>
          <p:cNvSpPr/>
          <p:nvPr/>
        </p:nvSpPr>
        <p:spPr>
          <a:xfrm>
            <a:off x="3947591" y="2789522"/>
            <a:ext cx="391108" cy="720079"/>
          </a:xfrm>
          <a:prstGeom prst="rect">
            <a:avLst/>
          </a:prstGeom>
          <a:solidFill>
            <a:schemeClr val="bg1">
              <a:lumMod val="95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>
                <a:solidFill>
                  <a:srgbClr val="FF0000"/>
                </a:solidFill>
              </a:rPr>
              <a:t>6</a:t>
            </a:r>
            <a:endParaRPr lang="cs-CZ" dirty="0">
              <a:solidFill>
                <a:srgbClr val="FF0000"/>
              </a:solidFill>
            </a:endParaRPr>
          </a:p>
        </p:txBody>
      </p:sp>
      <p:pic>
        <p:nvPicPr>
          <p:cNvPr id="24" name="Picture 2" descr="C:\Users\Uzlíková\AppData\Local\Microsoft\Windows\Temporary Internet Files\Content.IE5\11LLIEOY\MP900411770[2].jpg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36598" y="5157192"/>
            <a:ext cx="476771" cy="64493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05237581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1043608" y="548680"/>
            <a:ext cx="7560840" cy="1296144"/>
          </a:xfrm>
          <a:prstGeom prst="rect">
            <a:avLst/>
          </a:prstGeom>
          <a:solidFill>
            <a:schemeClr val="bg1">
              <a:lumMod val="95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dirty="0" smtClean="0">
                <a:solidFill>
                  <a:schemeClr val="accent2">
                    <a:lumMod val="50000"/>
                  </a:schemeClr>
                </a:solidFill>
              </a:rPr>
              <a:t>Zapiš číslice a porovnej </a:t>
            </a:r>
            <a:r>
              <a:rPr lang="cs-CZ" sz="3200" dirty="0" smtClean="0">
                <a:solidFill>
                  <a:schemeClr val="accent2">
                    <a:lumMod val="50000"/>
                  </a:schemeClr>
                </a:solidFill>
              </a:rPr>
              <a:t>pomocí </a:t>
            </a:r>
            <a:r>
              <a:rPr lang="en-US" sz="3200" dirty="0" smtClean="0">
                <a:solidFill>
                  <a:schemeClr val="accent2">
                    <a:lumMod val="50000"/>
                  </a:schemeClr>
                </a:solidFill>
                <a:sym typeface="Wingdings" pitchFamily="2" charset="2"/>
              </a:rPr>
              <a:t>&lt;</a:t>
            </a:r>
            <a:r>
              <a:rPr lang="cs-CZ" sz="3200" dirty="0" smtClean="0">
                <a:solidFill>
                  <a:schemeClr val="accent2">
                    <a:lumMod val="50000"/>
                  </a:schemeClr>
                </a:solidFill>
                <a:sym typeface="Wingdings" pitchFamily="2" charset="2"/>
              </a:rPr>
              <a:t>,</a:t>
            </a:r>
            <a:r>
              <a:rPr lang="en-US" sz="3200" dirty="0" smtClean="0">
                <a:solidFill>
                  <a:schemeClr val="accent2">
                    <a:lumMod val="50000"/>
                  </a:schemeClr>
                </a:solidFill>
                <a:sym typeface="Wingdings" pitchFamily="2" charset="2"/>
              </a:rPr>
              <a:t> =</a:t>
            </a:r>
            <a:r>
              <a:rPr lang="cs-CZ" sz="3200" dirty="0" smtClean="0">
                <a:solidFill>
                  <a:schemeClr val="accent2">
                    <a:lumMod val="50000"/>
                  </a:schemeClr>
                </a:solidFill>
                <a:sym typeface="Wingdings" pitchFamily="2" charset="2"/>
              </a:rPr>
              <a:t>,</a:t>
            </a:r>
            <a:r>
              <a:rPr lang="en-US" sz="3200" dirty="0" smtClean="0">
                <a:solidFill>
                  <a:schemeClr val="accent2">
                    <a:lumMod val="50000"/>
                  </a:schemeClr>
                </a:solidFill>
                <a:sym typeface="Wingdings" pitchFamily="2" charset="2"/>
              </a:rPr>
              <a:t> &gt;.</a:t>
            </a:r>
            <a:endParaRPr lang="cs-CZ" sz="3200" dirty="0">
              <a:solidFill>
                <a:schemeClr val="accent2">
                  <a:lumMod val="50000"/>
                </a:schemeClr>
              </a:solidFill>
            </a:endParaRPr>
          </a:p>
        </p:txBody>
      </p:sp>
      <p:sp>
        <p:nvSpPr>
          <p:cNvPr id="3" name="Tree"/>
          <p:cNvSpPr>
            <a:spLocks noEditPoints="1" noChangeArrowheads="1"/>
          </p:cNvSpPr>
          <p:nvPr/>
        </p:nvSpPr>
        <p:spPr bwMode="auto">
          <a:xfrm>
            <a:off x="1429085" y="3560140"/>
            <a:ext cx="472827" cy="400819"/>
          </a:xfrm>
          <a:custGeom>
            <a:avLst/>
            <a:gdLst>
              <a:gd name="G0" fmla="+- 0 0 0"/>
              <a:gd name="G1" fmla="*/ 18900 1 3"/>
              <a:gd name="G2" fmla="*/ 18900 2 3"/>
              <a:gd name="G3" fmla="+- 18900 0 0"/>
              <a:gd name="T0" fmla="*/ 10800 w 21600"/>
              <a:gd name="T1" fmla="*/ 0 h 21600"/>
              <a:gd name="T2" fmla="*/ 6171 w 21600"/>
              <a:gd name="T3" fmla="*/ 6300 h 21600"/>
              <a:gd name="T4" fmla="*/ 3086 w 21600"/>
              <a:gd name="T5" fmla="*/ 12600 h 21600"/>
              <a:gd name="T6" fmla="*/ 0 w 21600"/>
              <a:gd name="T7" fmla="*/ 18900 h 21600"/>
              <a:gd name="T8" fmla="*/ 15429 w 21600"/>
              <a:gd name="T9" fmla="*/ 6300 h 21600"/>
              <a:gd name="T10" fmla="*/ 18514 w 21600"/>
              <a:gd name="T11" fmla="*/ 12600 h 21600"/>
              <a:gd name="T12" fmla="*/ 21600 w 21600"/>
              <a:gd name="T13" fmla="*/ 18900 h 21600"/>
              <a:gd name="T14" fmla="*/ 17694720 60000 65536"/>
              <a:gd name="T15" fmla="*/ 11796480 60000 65536"/>
              <a:gd name="T16" fmla="*/ 11796480 60000 65536"/>
              <a:gd name="T17" fmla="*/ 11796480 60000 65536"/>
              <a:gd name="T18" fmla="*/ 0 60000 65536"/>
              <a:gd name="T19" fmla="*/ 0 60000 65536"/>
              <a:gd name="T20" fmla="*/ 0 60000 65536"/>
              <a:gd name="T21" fmla="*/ 761 w 21600"/>
              <a:gd name="T22" fmla="*/ 22454 h 21600"/>
              <a:gd name="T23" fmla="*/ 21069 w 21600"/>
              <a:gd name="T24" fmla="*/ 28282 h 21600"/>
            </a:gdLst>
            <a:ahLst/>
            <a:cxnLst>
              <a:cxn ang="T14">
                <a:pos x="T0" y="T1"/>
              </a:cxn>
              <a:cxn ang="T15">
                <a:pos x="T2" y="T3"/>
              </a:cxn>
              <a:cxn ang="T16">
                <a:pos x="T4" y="T5"/>
              </a:cxn>
              <a:cxn ang="T17">
                <a:pos x="T6" y="T7"/>
              </a:cxn>
              <a:cxn ang="T18">
                <a:pos x="T8" y="T9"/>
              </a:cxn>
              <a:cxn ang="T19">
                <a:pos x="T10" y="T11"/>
              </a:cxn>
              <a:cxn ang="T20">
                <a:pos x="T12" y="T13"/>
              </a:cxn>
            </a:cxnLst>
            <a:rect l="T21" t="T22" r="T23" b="T24"/>
            <a:pathLst>
              <a:path w="21600" h="21600">
                <a:moveTo>
                  <a:pt x="0" y="18900"/>
                </a:moveTo>
                <a:lnTo>
                  <a:pt x="9257" y="18900"/>
                </a:lnTo>
                <a:lnTo>
                  <a:pt x="9257" y="21600"/>
                </a:lnTo>
                <a:lnTo>
                  <a:pt x="12343" y="21600"/>
                </a:lnTo>
                <a:lnTo>
                  <a:pt x="12343" y="18900"/>
                </a:lnTo>
                <a:lnTo>
                  <a:pt x="21600" y="18900"/>
                </a:lnTo>
                <a:lnTo>
                  <a:pt x="12343" y="12600"/>
                </a:lnTo>
                <a:lnTo>
                  <a:pt x="18514" y="12600"/>
                </a:lnTo>
                <a:lnTo>
                  <a:pt x="12343" y="6300"/>
                </a:lnTo>
                <a:lnTo>
                  <a:pt x="15429" y="6300"/>
                </a:lnTo>
                <a:lnTo>
                  <a:pt x="10800" y="0"/>
                </a:lnTo>
                <a:lnTo>
                  <a:pt x="6171" y="6300"/>
                </a:lnTo>
                <a:lnTo>
                  <a:pt x="9257" y="6300"/>
                </a:lnTo>
                <a:lnTo>
                  <a:pt x="3086" y="12600"/>
                </a:lnTo>
                <a:lnTo>
                  <a:pt x="9257" y="12600"/>
                </a:lnTo>
                <a:close/>
              </a:path>
            </a:pathLst>
          </a:custGeom>
          <a:solidFill>
            <a:srgbClr val="008000"/>
          </a:solidFill>
          <a:ln w="9525">
            <a:solidFill>
              <a:srgbClr val="000000"/>
            </a:solidFill>
            <a:miter lim="800000"/>
            <a:headEnd/>
            <a:tailEnd/>
          </a:ln>
          <a:effectLst>
            <a:outerShdw dist="107763" dir="2700000" algn="ctr" rotWithShape="0">
              <a:srgbClr val="808080"/>
            </a:outerShdw>
          </a:effec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cs-CZ"/>
          </a:p>
        </p:txBody>
      </p:sp>
      <p:sp>
        <p:nvSpPr>
          <p:cNvPr id="4" name="Tree"/>
          <p:cNvSpPr>
            <a:spLocks noEditPoints="1" noChangeArrowheads="1"/>
          </p:cNvSpPr>
          <p:nvPr/>
        </p:nvSpPr>
        <p:spPr bwMode="auto">
          <a:xfrm>
            <a:off x="535134" y="5896574"/>
            <a:ext cx="472827" cy="400819"/>
          </a:xfrm>
          <a:custGeom>
            <a:avLst/>
            <a:gdLst>
              <a:gd name="G0" fmla="+- 0 0 0"/>
              <a:gd name="G1" fmla="*/ 18900 1 3"/>
              <a:gd name="G2" fmla="*/ 18900 2 3"/>
              <a:gd name="G3" fmla="+- 18900 0 0"/>
              <a:gd name="T0" fmla="*/ 10800 w 21600"/>
              <a:gd name="T1" fmla="*/ 0 h 21600"/>
              <a:gd name="T2" fmla="*/ 6171 w 21600"/>
              <a:gd name="T3" fmla="*/ 6300 h 21600"/>
              <a:gd name="T4" fmla="*/ 3086 w 21600"/>
              <a:gd name="T5" fmla="*/ 12600 h 21600"/>
              <a:gd name="T6" fmla="*/ 0 w 21600"/>
              <a:gd name="T7" fmla="*/ 18900 h 21600"/>
              <a:gd name="T8" fmla="*/ 15429 w 21600"/>
              <a:gd name="T9" fmla="*/ 6300 h 21600"/>
              <a:gd name="T10" fmla="*/ 18514 w 21600"/>
              <a:gd name="T11" fmla="*/ 12600 h 21600"/>
              <a:gd name="T12" fmla="*/ 21600 w 21600"/>
              <a:gd name="T13" fmla="*/ 18900 h 21600"/>
              <a:gd name="T14" fmla="*/ 17694720 60000 65536"/>
              <a:gd name="T15" fmla="*/ 11796480 60000 65536"/>
              <a:gd name="T16" fmla="*/ 11796480 60000 65536"/>
              <a:gd name="T17" fmla="*/ 11796480 60000 65536"/>
              <a:gd name="T18" fmla="*/ 0 60000 65536"/>
              <a:gd name="T19" fmla="*/ 0 60000 65536"/>
              <a:gd name="T20" fmla="*/ 0 60000 65536"/>
              <a:gd name="T21" fmla="*/ 761 w 21600"/>
              <a:gd name="T22" fmla="*/ 22454 h 21600"/>
              <a:gd name="T23" fmla="*/ 21069 w 21600"/>
              <a:gd name="T24" fmla="*/ 28282 h 21600"/>
            </a:gdLst>
            <a:ahLst/>
            <a:cxnLst>
              <a:cxn ang="T14">
                <a:pos x="T0" y="T1"/>
              </a:cxn>
              <a:cxn ang="T15">
                <a:pos x="T2" y="T3"/>
              </a:cxn>
              <a:cxn ang="T16">
                <a:pos x="T4" y="T5"/>
              </a:cxn>
              <a:cxn ang="T17">
                <a:pos x="T6" y="T7"/>
              </a:cxn>
              <a:cxn ang="T18">
                <a:pos x="T8" y="T9"/>
              </a:cxn>
              <a:cxn ang="T19">
                <a:pos x="T10" y="T11"/>
              </a:cxn>
              <a:cxn ang="T20">
                <a:pos x="T12" y="T13"/>
              </a:cxn>
            </a:cxnLst>
            <a:rect l="T21" t="T22" r="T23" b="T24"/>
            <a:pathLst>
              <a:path w="21600" h="21600">
                <a:moveTo>
                  <a:pt x="0" y="18900"/>
                </a:moveTo>
                <a:lnTo>
                  <a:pt x="9257" y="18900"/>
                </a:lnTo>
                <a:lnTo>
                  <a:pt x="9257" y="21600"/>
                </a:lnTo>
                <a:lnTo>
                  <a:pt x="12343" y="21600"/>
                </a:lnTo>
                <a:lnTo>
                  <a:pt x="12343" y="18900"/>
                </a:lnTo>
                <a:lnTo>
                  <a:pt x="21600" y="18900"/>
                </a:lnTo>
                <a:lnTo>
                  <a:pt x="12343" y="12600"/>
                </a:lnTo>
                <a:lnTo>
                  <a:pt x="18514" y="12600"/>
                </a:lnTo>
                <a:lnTo>
                  <a:pt x="12343" y="6300"/>
                </a:lnTo>
                <a:lnTo>
                  <a:pt x="15429" y="6300"/>
                </a:lnTo>
                <a:lnTo>
                  <a:pt x="10800" y="0"/>
                </a:lnTo>
                <a:lnTo>
                  <a:pt x="6171" y="6300"/>
                </a:lnTo>
                <a:lnTo>
                  <a:pt x="9257" y="6300"/>
                </a:lnTo>
                <a:lnTo>
                  <a:pt x="3086" y="12600"/>
                </a:lnTo>
                <a:lnTo>
                  <a:pt x="9257" y="12600"/>
                </a:lnTo>
                <a:close/>
              </a:path>
            </a:pathLst>
          </a:custGeom>
          <a:solidFill>
            <a:srgbClr val="008000"/>
          </a:solidFill>
          <a:ln w="9525">
            <a:solidFill>
              <a:srgbClr val="000000"/>
            </a:solidFill>
            <a:miter lim="800000"/>
            <a:headEnd/>
            <a:tailEnd/>
          </a:ln>
          <a:effectLst>
            <a:outerShdw dist="107763" dir="2700000" algn="ctr" rotWithShape="0">
              <a:srgbClr val="808080"/>
            </a:outerShdw>
          </a:effec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cs-CZ"/>
          </a:p>
        </p:txBody>
      </p:sp>
      <p:sp>
        <p:nvSpPr>
          <p:cNvPr id="5" name="Tree"/>
          <p:cNvSpPr>
            <a:spLocks noEditPoints="1" noChangeArrowheads="1"/>
          </p:cNvSpPr>
          <p:nvPr/>
        </p:nvSpPr>
        <p:spPr bwMode="auto">
          <a:xfrm>
            <a:off x="5127829" y="4803525"/>
            <a:ext cx="472827" cy="400819"/>
          </a:xfrm>
          <a:custGeom>
            <a:avLst/>
            <a:gdLst>
              <a:gd name="G0" fmla="+- 0 0 0"/>
              <a:gd name="G1" fmla="*/ 18900 1 3"/>
              <a:gd name="G2" fmla="*/ 18900 2 3"/>
              <a:gd name="G3" fmla="+- 18900 0 0"/>
              <a:gd name="T0" fmla="*/ 10800 w 21600"/>
              <a:gd name="T1" fmla="*/ 0 h 21600"/>
              <a:gd name="T2" fmla="*/ 6171 w 21600"/>
              <a:gd name="T3" fmla="*/ 6300 h 21600"/>
              <a:gd name="T4" fmla="*/ 3086 w 21600"/>
              <a:gd name="T5" fmla="*/ 12600 h 21600"/>
              <a:gd name="T6" fmla="*/ 0 w 21600"/>
              <a:gd name="T7" fmla="*/ 18900 h 21600"/>
              <a:gd name="T8" fmla="*/ 15429 w 21600"/>
              <a:gd name="T9" fmla="*/ 6300 h 21600"/>
              <a:gd name="T10" fmla="*/ 18514 w 21600"/>
              <a:gd name="T11" fmla="*/ 12600 h 21600"/>
              <a:gd name="T12" fmla="*/ 21600 w 21600"/>
              <a:gd name="T13" fmla="*/ 18900 h 21600"/>
              <a:gd name="T14" fmla="*/ 17694720 60000 65536"/>
              <a:gd name="T15" fmla="*/ 11796480 60000 65536"/>
              <a:gd name="T16" fmla="*/ 11796480 60000 65536"/>
              <a:gd name="T17" fmla="*/ 11796480 60000 65536"/>
              <a:gd name="T18" fmla="*/ 0 60000 65536"/>
              <a:gd name="T19" fmla="*/ 0 60000 65536"/>
              <a:gd name="T20" fmla="*/ 0 60000 65536"/>
              <a:gd name="T21" fmla="*/ 761 w 21600"/>
              <a:gd name="T22" fmla="*/ 22454 h 21600"/>
              <a:gd name="T23" fmla="*/ 21069 w 21600"/>
              <a:gd name="T24" fmla="*/ 28282 h 21600"/>
            </a:gdLst>
            <a:ahLst/>
            <a:cxnLst>
              <a:cxn ang="T14">
                <a:pos x="T0" y="T1"/>
              </a:cxn>
              <a:cxn ang="T15">
                <a:pos x="T2" y="T3"/>
              </a:cxn>
              <a:cxn ang="T16">
                <a:pos x="T4" y="T5"/>
              </a:cxn>
              <a:cxn ang="T17">
                <a:pos x="T6" y="T7"/>
              </a:cxn>
              <a:cxn ang="T18">
                <a:pos x="T8" y="T9"/>
              </a:cxn>
              <a:cxn ang="T19">
                <a:pos x="T10" y="T11"/>
              </a:cxn>
              <a:cxn ang="T20">
                <a:pos x="T12" y="T13"/>
              </a:cxn>
            </a:cxnLst>
            <a:rect l="T21" t="T22" r="T23" b="T24"/>
            <a:pathLst>
              <a:path w="21600" h="21600">
                <a:moveTo>
                  <a:pt x="0" y="18900"/>
                </a:moveTo>
                <a:lnTo>
                  <a:pt x="9257" y="18900"/>
                </a:lnTo>
                <a:lnTo>
                  <a:pt x="9257" y="21600"/>
                </a:lnTo>
                <a:lnTo>
                  <a:pt x="12343" y="21600"/>
                </a:lnTo>
                <a:lnTo>
                  <a:pt x="12343" y="18900"/>
                </a:lnTo>
                <a:lnTo>
                  <a:pt x="21600" y="18900"/>
                </a:lnTo>
                <a:lnTo>
                  <a:pt x="12343" y="12600"/>
                </a:lnTo>
                <a:lnTo>
                  <a:pt x="18514" y="12600"/>
                </a:lnTo>
                <a:lnTo>
                  <a:pt x="12343" y="6300"/>
                </a:lnTo>
                <a:lnTo>
                  <a:pt x="15429" y="6300"/>
                </a:lnTo>
                <a:lnTo>
                  <a:pt x="10800" y="0"/>
                </a:lnTo>
                <a:lnTo>
                  <a:pt x="6171" y="6300"/>
                </a:lnTo>
                <a:lnTo>
                  <a:pt x="9257" y="6300"/>
                </a:lnTo>
                <a:lnTo>
                  <a:pt x="3086" y="12600"/>
                </a:lnTo>
                <a:lnTo>
                  <a:pt x="9257" y="12600"/>
                </a:lnTo>
                <a:close/>
              </a:path>
            </a:pathLst>
          </a:custGeom>
          <a:solidFill>
            <a:srgbClr val="008000"/>
          </a:solidFill>
          <a:ln w="9525">
            <a:solidFill>
              <a:srgbClr val="000000"/>
            </a:solidFill>
            <a:miter lim="800000"/>
            <a:headEnd/>
            <a:tailEnd/>
          </a:ln>
          <a:effectLst>
            <a:outerShdw dist="107763" dir="2700000" algn="ctr" rotWithShape="0">
              <a:srgbClr val="808080"/>
            </a:outerShdw>
          </a:effec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cs-CZ"/>
          </a:p>
        </p:txBody>
      </p:sp>
      <p:sp>
        <p:nvSpPr>
          <p:cNvPr id="6" name="Tree"/>
          <p:cNvSpPr>
            <a:spLocks noEditPoints="1" noChangeArrowheads="1"/>
          </p:cNvSpPr>
          <p:nvPr/>
        </p:nvSpPr>
        <p:spPr bwMode="auto">
          <a:xfrm>
            <a:off x="6010525" y="3560140"/>
            <a:ext cx="472827" cy="400819"/>
          </a:xfrm>
          <a:custGeom>
            <a:avLst/>
            <a:gdLst>
              <a:gd name="G0" fmla="+- 0 0 0"/>
              <a:gd name="G1" fmla="*/ 18900 1 3"/>
              <a:gd name="G2" fmla="*/ 18900 2 3"/>
              <a:gd name="G3" fmla="+- 18900 0 0"/>
              <a:gd name="T0" fmla="*/ 10800 w 21600"/>
              <a:gd name="T1" fmla="*/ 0 h 21600"/>
              <a:gd name="T2" fmla="*/ 6171 w 21600"/>
              <a:gd name="T3" fmla="*/ 6300 h 21600"/>
              <a:gd name="T4" fmla="*/ 3086 w 21600"/>
              <a:gd name="T5" fmla="*/ 12600 h 21600"/>
              <a:gd name="T6" fmla="*/ 0 w 21600"/>
              <a:gd name="T7" fmla="*/ 18900 h 21600"/>
              <a:gd name="T8" fmla="*/ 15429 w 21600"/>
              <a:gd name="T9" fmla="*/ 6300 h 21600"/>
              <a:gd name="T10" fmla="*/ 18514 w 21600"/>
              <a:gd name="T11" fmla="*/ 12600 h 21600"/>
              <a:gd name="T12" fmla="*/ 21600 w 21600"/>
              <a:gd name="T13" fmla="*/ 18900 h 21600"/>
              <a:gd name="T14" fmla="*/ 17694720 60000 65536"/>
              <a:gd name="T15" fmla="*/ 11796480 60000 65536"/>
              <a:gd name="T16" fmla="*/ 11796480 60000 65536"/>
              <a:gd name="T17" fmla="*/ 11796480 60000 65536"/>
              <a:gd name="T18" fmla="*/ 0 60000 65536"/>
              <a:gd name="T19" fmla="*/ 0 60000 65536"/>
              <a:gd name="T20" fmla="*/ 0 60000 65536"/>
              <a:gd name="T21" fmla="*/ 761 w 21600"/>
              <a:gd name="T22" fmla="*/ 22454 h 21600"/>
              <a:gd name="T23" fmla="*/ 21069 w 21600"/>
              <a:gd name="T24" fmla="*/ 28282 h 21600"/>
            </a:gdLst>
            <a:ahLst/>
            <a:cxnLst>
              <a:cxn ang="T14">
                <a:pos x="T0" y="T1"/>
              </a:cxn>
              <a:cxn ang="T15">
                <a:pos x="T2" y="T3"/>
              </a:cxn>
              <a:cxn ang="T16">
                <a:pos x="T4" y="T5"/>
              </a:cxn>
              <a:cxn ang="T17">
                <a:pos x="T6" y="T7"/>
              </a:cxn>
              <a:cxn ang="T18">
                <a:pos x="T8" y="T9"/>
              </a:cxn>
              <a:cxn ang="T19">
                <a:pos x="T10" y="T11"/>
              </a:cxn>
              <a:cxn ang="T20">
                <a:pos x="T12" y="T13"/>
              </a:cxn>
            </a:cxnLst>
            <a:rect l="T21" t="T22" r="T23" b="T24"/>
            <a:pathLst>
              <a:path w="21600" h="21600">
                <a:moveTo>
                  <a:pt x="0" y="18900"/>
                </a:moveTo>
                <a:lnTo>
                  <a:pt x="9257" y="18900"/>
                </a:lnTo>
                <a:lnTo>
                  <a:pt x="9257" y="21600"/>
                </a:lnTo>
                <a:lnTo>
                  <a:pt x="12343" y="21600"/>
                </a:lnTo>
                <a:lnTo>
                  <a:pt x="12343" y="18900"/>
                </a:lnTo>
                <a:lnTo>
                  <a:pt x="21600" y="18900"/>
                </a:lnTo>
                <a:lnTo>
                  <a:pt x="12343" y="12600"/>
                </a:lnTo>
                <a:lnTo>
                  <a:pt x="18514" y="12600"/>
                </a:lnTo>
                <a:lnTo>
                  <a:pt x="12343" y="6300"/>
                </a:lnTo>
                <a:lnTo>
                  <a:pt x="15429" y="6300"/>
                </a:lnTo>
                <a:lnTo>
                  <a:pt x="10800" y="0"/>
                </a:lnTo>
                <a:lnTo>
                  <a:pt x="6171" y="6300"/>
                </a:lnTo>
                <a:lnTo>
                  <a:pt x="9257" y="6300"/>
                </a:lnTo>
                <a:lnTo>
                  <a:pt x="3086" y="12600"/>
                </a:lnTo>
                <a:lnTo>
                  <a:pt x="9257" y="12600"/>
                </a:lnTo>
                <a:close/>
              </a:path>
            </a:pathLst>
          </a:custGeom>
          <a:solidFill>
            <a:srgbClr val="008000"/>
          </a:solidFill>
          <a:ln w="9525">
            <a:solidFill>
              <a:srgbClr val="000000"/>
            </a:solidFill>
            <a:miter lim="800000"/>
            <a:headEnd/>
            <a:tailEnd/>
          </a:ln>
          <a:effectLst>
            <a:outerShdw dist="107763" dir="2700000" algn="ctr" rotWithShape="0">
              <a:srgbClr val="808080"/>
            </a:outerShdw>
          </a:effec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cs-CZ"/>
          </a:p>
        </p:txBody>
      </p:sp>
      <p:sp>
        <p:nvSpPr>
          <p:cNvPr id="7" name="Tree"/>
          <p:cNvSpPr>
            <a:spLocks noEditPoints="1" noChangeArrowheads="1"/>
          </p:cNvSpPr>
          <p:nvPr/>
        </p:nvSpPr>
        <p:spPr bwMode="auto">
          <a:xfrm>
            <a:off x="5076056" y="2201978"/>
            <a:ext cx="472827" cy="400819"/>
          </a:xfrm>
          <a:custGeom>
            <a:avLst/>
            <a:gdLst>
              <a:gd name="G0" fmla="+- 0 0 0"/>
              <a:gd name="G1" fmla="*/ 18900 1 3"/>
              <a:gd name="G2" fmla="*/ 18900 2 3"/>
              <a:gd name="G3" fmla="+- 18900 0 0"/>
              <a:gd name="T0" fmla="*/ 10800 w 21600"/>
              <a:gd name="T1" fmla="*/ 0 h 21600"/>
              <a:gd name="T2" fmla="*/ 6171 w 21600"/>
              <a:gd name="T3" fmla="*/ 6300 h 21600"/>
              <a:gd name="T4" fmla="*/ 3086 w 21600"/>
              <a:gd name="T5" fmla="*/ 12600 h 21600"/>
              <a:gd name="T6" fmla="*/ 0 w 21600"/>
              <a:gd name="T7" fmla="*/ 18900 h 21600"/>
              <a:gd name="T8" fmla="*/ 15429 w 21600"/>
              <a:gd name="T9" fmla="*/ 6300 h 21600"/>
              <a:gd name="T10" fmla="*/ 18514 w 21600"/>
              <a:gd name="T11" fmla="*/ 12600 h 21600"/>
              <a:gd name="T12" fmla="*/ 21600 w 21600"/>
              <a:gd name="T13" fmla="*/ 18900 h 21600"/>
              <a:gd name="T14" fmla="*/ 17694720 60000 65536"/>
              <a:gd name="T15" fmla="*/ 11796480 60000 65536"/>
              <a:gd name="T16" fmla="*/ 11796480 60000 65536"/>
              <a:gd name="T17" fmla="*/ 11796480 60000 65536"/>
              <a:gd name="T18" fmla="*/ 0 60000 65536"/>
              <a:gd name="T19" fmla="*/ 0 60000 65536"/>
              <a:gd name="T20" fmla="*/ 0 60000 65536"/>
              <a:gd name="T21" fmla="*/ 761 w 21600"/>
              <a:gd name="T22" fmla="*/ 22454 h 21600"/>
              <a:gd name="T23" fmla="*/ 21069 w 21600"/>
              <a:gd name="T24" fmla="*/ 28282 h 21600"/>
            </a:gdLst>
            <a:ahLst/>
            <a:cxnLst>
              <a:cxn ang="T14">
                <a:pos x="T0" y="T1"/>
              </a:cxn>
              <a:cxn ang="T15">
                <a:pos x="T2" y="T3"/>
              </a:cxn>
              <a:cxn ang="T16">
                <a:pos x="T4" y="T5"/>
              </a:cxn>
              <a:cxn ang="T17">
                <a:pos x="T6" y="T7"/>
              </a:cxn>
              <a:cxn ang="T18">
                <a:pos x="T8" y="T9"/>
              </a:cxn>
              <a:cxn ang="T19">
                <a:pos x="T10" y="T11"/>
              </a:cxn>
              <a:cxn ang="T20">
                <a:pos x="T12" y="T13"/>
              </a:cxn>
            </a:cxnLst>
            <a:rect l="T21" t="T22" r="T23" b="T24"/>
            <a:pathLst>
              <a:path w="21600" h="21600">
                <a:moveTo>
                  <a:pt x="0" y="18900"/>
                </a:moveTo>
                <a:lnTo>
                  <a:pt x="9257" y="18900"/>
                </a:lnTo>
                <a:lnTo>
                  <a:pt x="9257" y="21600"/>
                </a:lnTo>
                <a:lnTo>
                  <a:pt x="12343" y="21600"/>
                </a:lnTo>
                <a:lnTo>
                  <a:pt x="12343" y="18900"/>
                </a:lnTo>
                <a:lnTo>
                  <a:pt x="21600" y="18900"/>
                </a:lnTo>
                <a:lnTo>
                  <a:pt x="12343" y="12600"/>
                </a:lnTo>
                <a:lnTo>
                  <a:pt x="18514" y="12600"/>
                </a:lnTo>
                <a:lnTo>
                  <a:pt x="12343" y="6300"/>
                </a:lnTo>
                <a:lnTo>
                  <a:pt x="15429" y="6300"/>
                </a:lnTo>
                <a:lnTo>
                  <a:pt x="10800" y="0"/>
                </a:lnTo>
                <a:lnTo>
                  <a:pt x="6171" y="6300"/>
                </a:lnTo>
                <a:lnTo>
                  <a:pt x="9257" y="6300"/>
                </a:lnTo>
                <a:lnTo>
                  <a:pt x="3086" y="12600"/>
                </a:lnTo>
                <a:lnTo>
                  <a:pt x="9257" y="12600"/>
                </a:lnTo>
                <a:close/>
              </a:path>
            </a:pathLst>
          </a:custGeom>
          <a:solidFill>
            <a:srgbClr val="008000"/>
          </a:solidFill>
          <a:ln w="9525">
            <a:solidFill>
              <a:srgbClr val="000000"/>
            </a:solidFill>
            <a:miter lim="800000"/>
            <a:headEnd/>
            <a:tailEnd/>
          </a:ln>
          <a:effectLst>
            <a:outerShdw dist="107763" dir="2700000" algn="ctr" rotWithShape="0">
              <a:srgbClr val="808080"/>
            </a:outerShdw>
          </a:effec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cs-CZ"/>
          </a:p>
        </p:txBody>
      </p:sp>
      <p:pic>
        <p:nvPicPr>
          <p:cNvPr id="8" name="Picture 3" descr="C:\Users\Uzlíková\AppData\Local\Microsoft\Windows\Temporary Internet Files\Content.IE5\LGLW3Q41\MC900441822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17734" y="3443715"/>
            <a:ext cx="531118" cy="61037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9" name="Picture 3" descr="C:\Users\Uzlíková\AppData\Local\Microsoft\Windows\Temporary Internet Files\Content.IE5\LGLW3Q41\MC900441822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461933" y="2213968"/>
            <a:ext cx="531118" cy="61037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" name="Picture 3" descr="C:\Users\Uzlíková\AppData\Local\Microsoft\Windows\Temporary Internet Files\Content.IE5\LGLW3Q41\MC900441822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098684" y="3443715"/>
            <a:ext cx="531118" cy="61037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1" name="Picture 3" descr="C:\Users\Uzlíková\AppData\Local\Microsoft\Windows\Temporary Internet Files\Content.IE5\LGLW3Q41\MC900441822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635896" y="5870442"/>
            <a:ext cx="531118" cy="61037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2" name="Picture 4" descr="C:\Users\Uzlíková\AppData\Local\Microsoft\Windows\Temporary Internet Files\Content.IE5\11LLIEOY\MC900331275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971843" y="2201978"/>
            <a:ext cx="698897" cy="63435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3" name="Picture 4" descr="C:\Users\Uzlíková\AppData\Local\Microsoft\Windows\Temporary Internet Files\Content.IE5\11LLIEOY\MC900331275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378044" y="5896574"/>
            <a:ext cx="698897" cy="63435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4" name="Picture 4" descr="C:\Users\Uzlíková\AppData\Local\Microsoft\Windows\Temporary Internet Files\Content.IE5\11LLIEOY\MC900331275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33844" y="4701126"/>
            <a:ext cx="698897" cy="63435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5" name="Picture 4" descr="C:\Users\Uzlíková\AppData\Local\Microsoft\Windows\Temporary Internet Files\Content.IE5\11LLIEOY\MC900331275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22100" y="2285619"/>
            <a:ext cx="698897" cy="63435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4" name="Obdélník 23"/>
          <p:cNvSpPr/>
          <p:nvPr/>
        </p:nvSpPr>
        <p:spPr>
          <a:xfrm>
            <a:off x="2483768" y="2402387"/>
            <a:ext cx="288032" cy="421955"/>
          </a:xfrm>
          <a:prstGeom prst="rect">
            <a:avLst/>
          </a:prstGeom>
          <a:solidFill>
            <a:schemeClr val="accent2">
              <a:lumMod val="20000"/>
              <a:lumOff val="8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>
                <a:solidFill>
                  <a:srgbClr val="FF0000"/>
                </a:solidFill>
              </a:rPr>
              <a:t>3</a:t>
            </a:r>
            <a:endParaRPr lang="cs-CZ" dirty="0">
              <a:solidFill>
                <a:srgbClr val="FF0000"/>
              </a:solidFill>
            </a:endParaRPr>
          </a:p>
        </p:txBody>
      </p:sp>
      <p:sp>
        <p:nvSpPr>
          <p:cNvPr id="25" name="Obdélník 24"/>
          <p:cNvSpPr/>
          <p:nvPr/>
        </p:nvSpPr>
        <p:spPr>
          <a:xfrm>
            <a:off x="3076600" y="4864765"/>
            <a:ext cx="288032" cy="421955"/>
          </a:xfrm>
          <a:prstGeom prst="rect">
            <a:avLst/>
          </a:prstGeom>
          <a:solidFill>
            <a:schemeClr val="accent2">
              <a:lumMod val="20000"/>
              <a:lumOff val="8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>
                <a:solidFill>
                  <a:srgbClr val="FF0000"/>
                </a:solidFill>
              </a:rPr>
              <a:t>2</a:t>
            </a:r>
            <a:endParaRPr lang="cs-CZ" dirty="0">
              <a:solidFill>
                <a:srgbClr val="FF0000"/>
              </a:solidFill>
            </a:endParaRPr>
          </a:p>
        </p:txBody>
      </p:sp>
      <p:sp>
        <p:nvSpPr>
          <p:cNvPr id="26" name="Obdélník 25"/>
          <p:cNvSpPr/>
          <p:nvPr/>
        </p:nvSpPr>
        <p:spPr>
          <a:xfrm>
            <a:off x="2792372" y="4864764"/>
            <a:ext cx="288032" cy="421955"/>
          </a:xfrm>
          <a:prstGeom prst="rect">
            <a:avLst/>
          </a:prstGeom>
          <a:solidFill>
            <a:schemeClr val="accent1">
              <a:lumMod val="20000"/>
              <a:lumOff val="8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dirty="0">
                <a:solidFill>
                  <a:srgbClr val="FF0000"/>
                </a:solidFill>
              </a:rPr>
              <a:t>&gt;</a:t>
            </a:r>
            <a:endParaRPr lang="cs-CZ" dirty="0">
              <a:solidFill>
                <a:srgbClr val="FF0000"/>
              </a:solidFill>
            </a:endParaRPr>
          </a:p>
        </p:txBody>
      </p:sp>
      <p:sp>
        <p:nvSpPr>
          <p:cNvPr id="27" name="Obdélník 26"/>
          <p:cNvSpPr/>
          <p:nvPr/>
        </p:nvSpPr>
        <p:spPr>
          <a:xfrm>
            <a:off x="2504340" y="4864763"/>
            <a:ext cx="288032" cy="421955"/>
          </a:xfrm>
          <a:prstGeom prst="rect">
            <a:avLst/>
          </a:prstGeom>
          <a:solidFill>
            <a:schemeClr val="accent2">
              <a:lumMod val="20000"/>
              <a:lumOff val="8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>
                <a:solidFill>
                  <a:srgbClr val="FF0000"/>
                </a:solidFill>
              </a:rPr>
              <a:t>3</a:t>
            </a:r>
          </a:p>
        </p:txBody>
      </p:sp>
      <p:sp>
        <p:nvSpPr>
          <p:cNvPr id="28" name="Obdélník 27"/>
          <p:cNvSpPr/>
          <p:nvPr/>
        </p:nvSpPr>
        <p:spPr>
          <a:xfrm>
            <a:off x="7465221" y="4877074"/>
            <a:ext cx="288032" cy="421955"/>
          </a:xfrm>
          <a:prstGeom prst="rect">
            <a:avLst/>
          </a:prstGeom>
          <a:solidFill>
            <a:schemeClr val="accent2">
              <a:lumMod val="20000"/>
              <a:lumOff val="8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>
                <a:solidFill>
                  <a:srgbClr val="FF0000"/>
                </a:solidFill>
              </a:rPr>
              <a:t>2</a:t>
            </a:r>
            <a:endParaRPr lang="cs-CZ" dirty="0">
              <a:solidFill>
                <a:srgbClr val="FF0000"/>
              </a:solidFill>
            </a:endParaRPr>
          </a:p>
        </p:txBody>
      </p:sp>
      <p:sp>
        <p:nvSpPr>
          <p:cNvPr id="29" name="Obdélník 28"/>
          <p:cNvSpPr/>
          <p:nvPr/>
        </p:nvSpPr>
        <p:spPr>
          <a:xfrm>
            <a:off x="7177189" y="4871128"/>
            <a:ext cx="288032" cy="421955"/>
          </a:xfrm>
          <a:prstGeom prst="rect">
            <a:avLst/>
          </a:prstGeom>
          <a:solidFill>
            <a:schemeClr val="accent1">
              <a:lumMod val="20000"/>
              <a:lumOff val="8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dirty="0" smtClean="0">
                <a:solidFill>
                  <a:srgbClr val="FF0000"/>
                </a:solidFill>
              </a:rPr>
              <a:t>&gt;</a:t>
            </a:r>
            <a:endParaRPr lang="cs-CZ" dirty="0">
              <a:solidFill>
                <a:srgbClr val="FF0000"/>
              </a:solidFill>
            </a:endParaRPr>
          </a:p>
        </p:txBody>
      </p:sp>
      <p:sp>
        <p:nvSpPr>
          <p:cNvPr id="30" name="Obdélník 29"/>
          <p:cNvSpPr/>
          <p:nvPr/>
        </p:nvSpPr>
        <p:spPr>
          <a:xfrm>
            <a:off x="6882739" y="4871127"/>
            <a:ext cx="288032" cy="421955"/>
          </a:xfrm>
          <a:prstGeom prst="rect">
            <a:avLst/>
          </a:prstGeom>
          <a:solidFill>
            <a:schemeClr val="accent2">
              <a:lumMod val="20000"/>
              <a:lumOff val="8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>
                <a:solidFill>
                  <a:srgbClr val="FF0000"/>
                </a:solidFill>
              </a:rPr>
              <a:t>5</a:t>
            </a:r>
            <a:endParaRPr lang="cs-CZ" dirty="0">
              <a:solidFill>
                <a:srgbClr val="FF0000"/>
              </a:solidFill>
            </a:endParaRPr>
          </a:p>
        </p:txBody>
      </p:sp>
      <p:sp>
        <p:nvSpPr>
          <p:cNvPr id="31" name="Obdélník 30"/>
          <p:cNvSpPr/>
          <p:nvPr/>
        </p:nvSpPr>
        <p:spPr>
          <a:xfrm>
            <a:off x="7458803" y="3575168"/>
            <a:ext cx="288032" cy="421955"/>
          </a:xfrm>
          <a:prstGeom prst="rect">
            <a:avLst/>
          </a:prstGeom>
          <a:solidFill>
            <a:schemeClr val="accent2">
              <a:lumMod val="20000"/>
              <a:lumOff val="8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>
                <a:solidFill>
                  <a:srgbClr val="FF0000"/>
                </a:solidFill>
              </a:rPr>
              <a:t>5</a:t>
            </a:r>
            <a:endParaRPr lang="cs-CZ" dirty="0">
              <a:solidFill>
                <a:srgbClr val="FF0000"/>
              </a:solidFill>
            </a:endParaRPr>
          </a:p>
        </p:txBody>
      </p:sp>
      <p:sp>
        <p:nvSpPr>
          <p:cNvPr id="32" name="Obdélník 31"/>
          <p:cNvSpPr/>
          <p:nvPr/>
        </p:nvSpPr>
        <p:spPr>
          <a:xfrm>
            <a:off x="7170771" y="3575168"/>
            <a:ext cx="288032" cy="421955"/>
          </a:xfrm>
          <a:prstGeom prst="rect">
            <a:avLst/>
          </a:prstGeom>
          <a:solidFill>
            <a:schemeClr val="accent1">
              <a:lumMod val="20000"/>
              <a:lumOff val="8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dirty="0">
                <a:solidFill>
                  <a:srgbClr val="FF0000"/>
                </a:solidFill>
              </a:rPr>
              <a:t>&lt;</a:t>
            </a:r>
            <a:endParaRPr lang="cs-CZ" dirty="0">
              <a:solidFill>
                <a:srgbClr val="FF0000"/>
              </a:solidFill>
            </a:endParaRPr>
          </a:p>
        </p:txBody>
      </p:sp>
      <p:sp>
        <p:nvSpPr>
          <p:cNvPr id="33" name="Obdélník 32"/>
          <p:cNvSpPr/>
          <p:nvPr/>
        </p:nvSpPr>
        <p:spPr>
          <a:xfrm>
            <a:off x="6888266" y="3586342"/>
            <a:ext cx="288032" cy="421955"/>
          </a:xfrm>
          <a:prstGeom prst="rect">
            <a:avLst/>
          </a:prstGeom>
          <a:solidFill>
            <a:schemeClr val="accent2">
              <a:lumMod val="20000"/>
              <a:lumOff val="8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>
                <a:solidFill>
                  <a:srgbClr val="FF0000"/>
                </a:solidFill>
              </a:rPr>
              <a:t>4</a:t>
            </a:r>
            <a:endParaRPr lang="cs-CZ" dirty="0">
              <a:solidFill>
                <a:srgbClr val="FF0000"/>
              </a:solidFill>
            </a:endParaRPr>
          </a:p>
        </p:txBody>
      </p:sp>
      <p:sp>
        <p:nvSpPr>
          <p:cNvPr id="34" name="Obdélník 33"/>
          <p:cNvSpPr/>
          <p:nvPr/>
        </p:nvSpPr>
        <p:spPr>
          <a:xfrm>
            <a:off x="7524328" y="2280086"/>
            <a:ext cx="288032" cy="421955"/>
          </a:xfrm>
          <a:prstGeom prst="rect">
            <a:avLst/>
          </a:prstGeom>
          <a:solidFill>
            <a:schemeClr val="accent2">
              <a:lumMod val="20000"/>
              <a:lumOff val="8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>
                <a:solidFill>
                  <a:srgbClr val="FF0000"/>
                </a:solidFill>
              </a:rPr>
              <a:t>3</a:t>
            </a:r>
          </a:p>
        </p:txBody>
      </p:sp>
      <p:sp>
        <p:nvSpPr>
          <p:cNvPr id="35" name="Obdélník 34"/>
          <p:cNvSpPr/>
          <p:nvPr/>
        </p:nvSpPr>
        <p:spPr>
          <a:xfrm>
            <a:off x="7250151" y="2280468"/>
            <a:ext cx="288032" cy="421955"/>
          </a:xfrm>
          <a:prstGeom prst="rect">
            <a:avLst/>
          </a:prstGeom>
          <a:solidFill>
            <a:schemeClr val="accent1">
              <a:lumMod val="20000"/>
              <a:lumOff val="8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dirty="0" smtClean="0">
                <a:solidFill>
                  <a:srgbClr val="FF0000"/>
                </a:solidFill>
              </a:rPr>
              <a:t>&gt;</a:t>
            </a:r>
            <a:endParaRPr lang="cs-CZ" dirty="0">
              <a:solidFill>
                <a:srgbClr val="FF0000"/>
              </a:solidFill>
            </a:endParaRPr>
          </a:p>
        </p:txBody>
      </p:sp>
      <p:sp>
        <p:nvSpPr>
          <p:cNvPr id="36" name="Obdélník 35"/>
          <p:cNvSpPr/>
          <p:nvPr/>
        </p:nvSpPr>
        <p:spPr>
          <a:xfrm>
            <a:off x="6948264" y="2280087"/>
            <a:ext cx="288032" cy="421955"/>
          </a:xfrm>
          <a:prstGeom prst="rect">
            <a:avLst/>
          </a:prstGeom>
          <a:solidFill>
            <a:schemeClr val="accent2">
              <a:lumMod val="20000"/>
              <a:lumOff val="8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>
                <a:solidFill>
                  <a:srgbClr val="FF0000"/>
                </a:solidFill>
              </a:rPr>
              <a:t>5</a:t>
            </a:r>
            <a:endParaRPr lang="cs-CZ" dirty="0">
              <a:solidFill>
                <a:srgbClr val="FF0000"/>
              </a:solidFill>
            </a:endParaRPr>
          </a:p>
        </p:txBody>
      </p:sp>
      <p:sp>
        <p:nvSpPr>
          <p:cNvPr id="37" name="Obdélník 36"/>
          <p:cNvSpPr/>
          <p:nvPr/>
        </p:nvSpPr>
        <p:spPr>
          <a:xfrm>
            <a:off x="2788568" y="2402387"/>
            <a:ext cx="288032" cy="421955"/>
          </a:xfrm>
          <a:prstGeom prst="rect">
            <a:avLst/>
          </a:prstGeom>
          <a:solidFill>
            <a:schemeClr val="accent1">
              <a:lumMod val="20000"/>
              <a:lumOff val="8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dirty="0">
                <a:solidFill>
                  <a:srgbClr val="FF0000"/>
                </a:solidFill>
              </a:rPr>
              <a:t>&lt;</a:t>
            </a:r>
            <a:endParaRPr lang="cs-CZ" dirty="0">
              <a:solidFill>
                <a:srgbClr val="FF0000"/>
              </a:solidFill>
            </a:endParaRPr>
          </a:p>
        </p:txBody>
      </p:sp>
      <p:sp>
        <p:nvSpPr>
          <p:cNvPr id="38" name="Obdélník 37"/>
          <p:cNvSpPr/>
          <p:nvPr/>
        </p:nvSpPr>
        <p:spPr>
          <a:xfrm>
            <a:off x="6298557" y="6058859"/>
            <a:ext cx="288032" cy="421955"/>
          </a:xfrm>
          <a:prstGeom prst="rect">
            <a:avLst/>
          </a:prstGeom>
          <a:solidFill>
            <a:schemeClr val="accent1">
              <a:lumMod val="20000"/>
              <a:lumOff val="8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dirty="0">
                <a:solidFill>
                  <a:schemeClr val="accent6"/>
                </a:solidFill>
              </a:rPr>
              <a:t>&gt;</a:t>
            </a:r>
            <a:endParaRPr lang="cs-CZ" dirty="0">
              <a:solidFill>
                <a:srgbClr val="FF0000"/>
              </a:solidFill>
            </a:endParaRPr>
          </a:p>
        </p:txBody>
      </p:sp>
      <p:sp>
        <p:nvSpPr>
          <p:cNvPr id="39" name="Obdélník 38"/>
          <p:cNvSpPr/>
          <p:nvPr/>
        </p:nvSpPr>
        <p:spPr>
          <a:xfrm>
            <a:off x="6010525" y="6058861"/>
            <a:ext cx="288032" cy="421955"/>
          </a:xfrm>
          <a:prstGeom prst="rect">
            <a:avLst/>
          </a:prstGeom>
          <a:solidFill>
            <a:schemeClr val="accent2">
              <a:lumMod val="20000"/>
              <a:lumOff val="8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>
                <a:solidFill>
                  <a:srgbClr val="FF0000"/>
                </a:solidFill>
              </a:rPr>
              <a:t>3</a:t>
            </a:r>
            <a:endParaRPr lang="cs-CZ" dirty="0">
              <a:solidFill>
                <a:srgbClr val="FF0000"/>
              </a:solidFill>
            </a:endParaRPr>
          </a:p>
        </p:txBody>
      </p:sp>
      <p:sp>
        <p:nvSpPr>
          <p:cNvPr id="40" name="Obdélník 39"/>
          <p:cNvSpPr/>
          <p:nvPr/>
        </p:nvSpPr>
        <p:spPr>
          <a:xfrm>
            <a:off x="5706274" y="6058861"/>
            <a:ext cx="288032" cy="421955"/>
          </a:xfrm>
          <a:prstGeom prst="rect">
            <a:avLst/>
          </a:prstGeom>
          <a:solidFill>
            <a:schemeClr val="accent1">
              <a:lumMod val="20000"/>
              <a:lumOff val="8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dirty="0" smtClean="0">
                <a:solidFill>
                  <a:srgbClr val="FF0000"/>
                </a:solidFill>
              </a:rPr>
              <a:t>&gt;</a:t>
            </a:r>
            <a:endParaRPr lang="cs-CZ" dirty="0">
              <a:solidFill>
                <a:srgbClr val="FF0000"/>
              </a:solidFill>
            </a:endParaRPr>
          </a:p>
        </p:txBody>
      </p:sp>
      <p:sp>
        <p:nvSpPr>
          <p:cNvPr id="41" name="Obdélník 40"/>
          <p:cNvSpPr/>
          <p:nvPr/>
        </p:nvSpPr>
        <p:spPr>
          <a:xfrm>
            <a:off x="5415861" y="6058861"/>
            <a:ext cx="288032" cy="421955"/>
          </a:xfrm>
          <a:prstGeom prst="rect">
            <a:avLst/>
          </a:prstGeom>
          <a:solidFill>
            <a:schemeClr val="accent2">
              <a:lumMod val="20000"/>
              <a:lumOff val="8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>
                <a:solidFill>
                  <a:srgbClr val="FF0000"/>
                </a:solidFill>
              </a:rPr>
              <a:t>4</a:t>
            </a:r>
            <a:endParaRPr lang="cs-CZ" dirty="0">
              <a:solidFill>
                <a:srgbClr val="FF0000"/>
              </a:solidFill>
            </a:endParaRPr>
          </a:p>
        </p:txBody>
      </p:sp>
      <p:sp>
        <p:nvSpPr>
          <p:cNvPr id="42" name="Obdélník 41"/>
          <p:cNvSpPr/>
          <p:nvPr/>
        </p:nvSpPr>
        <p:spPr>
          <a:xfrm>
            <a:off x="5127829" y="6058860"/>
            <a:ext cx="288032" cy="421955"/>
          </a:xfrm>
          <a:prstGeom prst="rect">
            <a:avLst/>
          </a:prstGeom>
          <a:solidFill>
            <a:schemeClr val="accent1">
              <a:lumMod val="20000"/>
              <a:lumOff val="8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dirty="0">
                <a:solidFill>
                  <a:srgbClr val="FF0000"/>
                </a:solidFill>
              </a:rPr>
              <a:t>&gt;</a:t>
            </a:r>
            <a:endParaRPr lang="cs-CZ" dirty="0">
              <a:solidFill>
                <a:srgbClr val="FF0000"/>
              </a:solidFill>
            </a:endParaRPr>
          </a:p>
        </p:txBody>
      </p:sp>
      <p:sp>
        <p:nvSpPr>
          <p:cNvPr id="43" name="Obdélník 42"/>
          <p:cNvSpPr/>
          <p:nvPr/>
        </p:nvSpPr>
        <p:spPr>
          <a:xfrm>
            <a:off x="4824028" y="6058861"/>
            <a:ext cx="288032" cy="421955"/>
          </a:xfrm>
          <a:prstGeom prst="rect">
            <a:avLst/>
          </a:prstGeom>
          <a:solidFill>
            <a:schemeClr val="accent2">
              <a:lumMod val="20000"/>
              <a:lumOff val="8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>
                <a:solidFill>
                  <a:srgbClr val="FF0000"/>
                </a:solidFill>
              </a:rPr>
              <a:t>5</a:t>
            </a:r>
          </a:p>
        </p:txBody>
      </p:sp>
      <p:sp>
        <p:nvSpPr>
          <p:cNvPr id="44" name="Obdélník 43"/>
          <p:cNvSpPr/>
          <p:nvPr/>
        </p:nvSpPr>
        <p:spPr>
          <a:xfrm>
            <a:off x="2780184" y="3632134"/>
            <a:ext cx="288032" cy="421955"/>
          </a:xfrm>
          <a:prstGeom prst="rect">
            <a:avLst/>
          </a:prstGeom>
          <a:solidFill>
            <a:schemeClr val="accent1">
              <a:lumMod val="20000"/>
              <a:lumOff val="8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dirty="0" smtClean="0">
                <a:solidFill>
                  <a:srgbClr val="FF0000"/>
                </a:solidFill>
              </a:rPr>
              <a:t>&lt;</a:t>
            </a:r>
            <a:endParaRPr lang="cs-CZ" dirty="0">
              <a:solidFill>
                <a:srgbClr val="FF0000"/>
              </a:solidFill>
            </a:endParaRPr>
          </a:p>
        </p:txBody>
      </p:sp>
      <p:sp>
        <p:nvSpPr>
          <p:cNvPr id="45" name="Obdélník 44"/>
          <p:cNvSpPr/>
          <p:nvPr/>
        </p:nvSpPr>
        <p:spPr>
          <a:xfrm>
            <a:off x="2483613" y="3632134"/>
            <a:ext cx="288032" cy="421955"/>
          </a:xfrm>
          <a:prstGeom prst="rect">
            <a:avLst/>
          </a:prstGeom>
          <a:solidFill>
            <a:schemeClr val="accent2">
              <a:lumMod val="20000"/>
              <a:lumOff val="8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>
                <a:solidFill>
                  <a:srgbClr val="FF0000"/>
                </a:solidFill>
              </a:rPr>
              <a:t>4</a:t>
            </a:r>
          </a:p>
        </p:txBody>
      </p:sp>
      <p:sp>
        <p:nvSpPr>
          <p:cNvPr id="46" name="Obdélník 45"/>
          <p:cNvSpPr/>
          <p:nvPr/>
        </p:nvSpPr>
        <p:spPr>
          <a:xfrm>
            <a:off x="3076600" y="2402387"/>
            <a:ext cx="288032" cy="421955"/>
          </a:xfrm>
          <a:prstGeom prst="rect">
            <a:avLst/>
          </a:prstGeom>
          <a:solidFill>
            <a:schemeClr val="accent2">
              <a:lumMod val="20000"/>
              <a:lumOff val="8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>
                <a:solidFill>
                  <a:srgbClr val="FF0000"/>
                </a:solidFill>
              </a:rPr>
              <a:t>4</a:t>
            </a:r>
            <a:endParaRPr lang="cs-CZ" dirty="0">
              <a:solidFill>
                <a:srgbClr val="FF0000"/>
              </a:solidFill>
            </a:endParaRPr>
          </a:p>
        </p:txBody>
      </p:sp>
      <p:sp>
        <p:nvSpPr>
          <p:cNvPr id="47" name="Obdélník 46"/>
          <p:cNvSpPr/>
          <p:nvPr/>
        </p:nvSpPr>
        <p:spPr>
          <a:xfrm>
            <a:off x="3068216" y="3623681"/>
            <a:ext cx="288032" cy="421955"/>
          </a:xfrm>
          <a:prstGeom prst="rect">
            <a:avLst/>
          </a:prstGeom>
          <a:solidFill>
            <a:schemeClr val="accent2">
              <a:lumMod val="20000"/>
              <a:lumOff val="8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>
                <a:solidFill>
                  <a:srgbClr val="FF0000"/>
                </a:solidFill>
              </a:rPr>
              <a:t>5</a:t>
            </a:r>
          </a:p>
        </p:txBody>
      </p:sp>
      <p:sp>
        <p:nvSpPr>
          <p:cNvPr id="49" name="Obdélník 48"/>
          <p:cNvSpPr/>
          <p:nvPr/>
        </p:nvSpPr>
        <p:spPr>
          <a:xfrm>
            <a:off x="6600234" y="6058861"/>
            <a:ext cx="288032" cy="421955"/>
          </a:xfrm>
          <a:prstGeom prst="rect">
            <a:avLst/>
          </a:prstGeom>
          <a:solidFill>
            <a:schemeClr val="accent2">
              <a:lumMod val="20000"/>
              <a:lumOff val="8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>
                <a:solidFill>
                  <a:srgbClr val="FF0000"/>
                </a:solidFill>
              </a:rPr>
              <a:t>2</a:t>
            </a:r>
            <a:endParaRPr lang="cs-CZ" dirty="0">
              <a:solidFill>
                <a:srgbClr val="FF0000"/>
              </a:solidFill>
            </a:endParaRPr>
          </a:p>
        </p:txBody>
      </p:sp>
      <p:pic>
        <p:nvPicPr>
          <p:cNvPr id="48" name="Picture 2" descr="C:\Users\Uzlíková\AppData\Local\Microsoft\Windows\Temporary Internet Files\Content.IE5\11LLIEOY\MP900411770[2].jpg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518252" y="4670424"/>
            <a:ext cx="418480" cy="56608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50" name="Picture 2" descr="C:\Users\Uzlíková\AppData\Local\Microsoft\Windows\Temporary Internet Files\Content.IE5\11LLIEOY\MP900411770[2].jpg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449264" y="5881430"/>
            <a:ext cx="474936" cy="64245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51" name="Picture 2" descr="C:\Users\Uzlíková\AppData\Local\Microsoft\Windows\Temporary Internet Files\Content.IE5\11LLIEOY\MP900411770[2].jpg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098582" y="4780845"/>
            <a:ext cx="445418" cy="60252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411436665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Obdélník 2"/>
          <p:cNvSpPr/>
          <p:nvPr/>
        </p:nvSpPr>
        <p:spPr>
          <a:xfrm>
            <a:off x="1609724" y="322561"/>
            <a:ext cx="6778699" cy="52322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lvl="0"/>
            <a:r>
              <a:rPr lang="cs-CZ" sz="2800" dirty="0" smtClean="0">
                <a:solidFill>
                  <a:prstClr val="black"/>
                </a:solidFill>
              </a:rPr>
              <a:t>Ilustrace: www.office.microsoft.com </a:t>
            </a:r>
            <a:endParaRPr lang="cs-CZ" sz="2800" dirty="0">
              <a:solidFill>
                <a:prstClr val="black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83975641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113</TotalTime>
  <Words>255</Words>
  <Application>Microsoft Office PowerPoint</Application>
  <PresentationFormat>Předvádění na obrazovce (4:3)</PresentationFormat>
  <Paragraphs>96</Paragraphs>
  <Slides>9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9</vt:i4>
      </vt:variant>
    </vt:vector>
  </HeadingPairs>
  <TitlesOfParts>
    <vt:vector size="10" baseType="lpstr">
      <vt:lpstr>Motiv systému Office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</vt:vector>
  </TitlesOfParts>
  <Company>HP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Uzlíková</dc:creator>
  <cp:lastModifiedBy>Martin Králík</cp:lastModifiedBy>
  <cp:revision>18</cp:revision>
  <dcterms:created xsi:type="dcterms:W3CDTF">2011-12-13T19:13:20Z</dcterms:created>
  <dcterms:modified xsi:type="dcterms:W3CDTF">2012-03-11T19:55:48Z</dcterms:modified>
</cp:coreProperties>
</file>