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3" r:id="rId3"/>
    <p:sldId id="256" r:id="rId4"/>
    <p:sldId id="257" r:id="rId5"/>
    <p:sldId id="258" r:id="rId6"/>
    <p:sldId id="259" r:id="rId7"/>
    <p:sldId id="260" r:id="rId8"/>
    <p:sldId id="265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02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B556E-3603-4BD6-9244-A9A45F447226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75568-715A-4DFD-AD98-479D7D0677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B556E-3603-4BD6-9244-A9A45F447226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75568-715A-4DFD-AD98-479D7D0677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B556E-3603-4BD6-9244-A9A45F447226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75568-715A-4DFD-AD98-479D7D0677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B556E-3603-4BD6-9244-A9A45F447226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75568-715A-4DFD-AD98-479D7D0677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B556E-3603-4BD6-9244-A9A45F447226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75568-715A-4DFD-AD98-479D7D0677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B556E-3603-4BD6-9244-A9A45F447226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75568-715A-4DFD-AD98-479D7D0677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B556E-3603-4BD6-9244-A9A45F447226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75568-715A-4DFD-AD98-479D7D0677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B556E-3603-4BD6-9244-A9A45F447226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75568-715A-4DFD-AD98-479D7D0677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B556E-3603-4BD6-9244-A9A45F447226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75568-715A-4DFD-AD98-479D7D0677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B556E-3603-4BD6-9244-A9A45F447226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75568-715A-4DFD-AD98-479D7D0677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B556E-3603-4BD6-9244-A9A45F447226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75568-715A-4DFD-AD98-479D7D0677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EB556E-3603-4BD6-9244-A9A45F447226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E75568-715A-4DFD-AD98-479D7D0677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9"/>
          <p:cNvGraphicFramePr>
            <a:graphicFrameLocks/>
          </p:cNvGraphicFramePr>
          <p:nvPr/>
        </p:nvGraphicFramePr>
        <p:xfrm>
          <a:off x="457200" y="1600200"/>
          <a:ext cx="8229600" cy="4493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493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Projekt: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</a:t>
                      </a:r>
                      <a:r>
                        <a:rPr lang="cs-CZ" dirty="0" err="1" smtClean="0"/>
                        <a:t>DUMu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NJ7 – 20 – </a:t>
                      </a:r>
                      <a:r>
                        <a:rPr lang="cs-CZ" dirty="0" err="1" smtClean="0"/>
                        <a:t>Mein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Freund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meine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Freundin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Tomanová Marie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Německý jazyk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Charakteristika přítele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Ověřeno ve třídě: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ověření: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20. 05. 2011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260648"/>
            <a:ext cx="488111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260648"/>
            <a:ext cx="889143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CHARAKTERISTIKA KAMARÁDA</a:t>
            </a:r>
          </a:p>
          <a:p>
            <a:r>
              <a:rPr lang="cs-CZ" dirty="0" smtClean="0"/>
              <a:t>KOMUNIKATIVNÍ DOVEDNOSTI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7999"/>
          </a:xfr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16200000" scaled="0"/>
          </a:gra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MEIN FREUND, MEINE FREUNDIN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Mein</a:t>
            </a:r>
            <a:r>
              <a:rPr lang="cs-CZ" dirty="0" smtClean="0"/>
              <a:t> </a:t>
            </a:r>
            <a:r>
              <a:rPr lang="cs-CZ" dirty="0" err="1"/>
              <a:t>F</a:t>
            </a:r>
            <a:r>
              <a:rPr lang="cs-CZ" dirty="0" err="1" smtClean="0"/>
              <a:t>reund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85000" lnSpcReduction="10000"/>
          </a:bodyPr>
          <a:lstStyle/>
          <a:p>
            <a:r>
              <a:rPr lang="de-DE" dirty="0" smtClean="0"/>
              <a:t>Familie: groß, 6 Mitglieder</a:t>
            </a:r>
          </a:p>
          <a:p>
            <a:r>
              <a:rPr lang="de-DE" dirty="0" smtClean="0"/>
              <a:t>Wohnort: </a:t>
            </a:r>
            <a:r>
              <a:rPr lang="de-DE" dirty="0" err="1" smtClean="0"/>
              <a:t>Znojmo</a:t>
            </a:r>
            <a:endParaRPr lang="de-DE" dirty="0" smtClean="0"/>
          </a:p>
          <a:p>
            <a:r>
              <a:rPr lang="de-DE" dirty="0" smtClean="0"/>
              <a:t>Haare: braun</a:t>
            </a:r>
          </a:p>
          <a:p>
            <a:r>
              <a:rPr lang="de-DE" dirty="0" smtClean="0"/>
              <a:t>Augen: braun</a:t>
            </a:r>
          </a:p>
          <a:p>
            <a:r>
              <a:rPr lang="de-DE" dirty="0" smtClean="0"/>
              <a:t>Größe: klein, dünn</a:t>
            </a:r>
          </a:p>
          <a:p>
            <a:r>
              <a:rPr lang="de-DE" dirty="0" smtClean="0"/>
              <a:t>Alter: 10 Jahre</a:t>
            </a:r>
          </a:p>
          <a:p>
            <a:r>
              <a:rPr lang="de-DE" dirty="0" smtClean="0"/>
              <a:t>Geburtstag: 10. 2. 2001</a:t>
            </a:r>
          </a:p>
          <a:p>
            <a:r>
              <a:rPr lang="de-DE" dirty="0" smtClean="0"/>
              <a:t>Hobbys: Fußball, Computer, Ski laufen, Briefmarken sammeln</a:t>
            </a:r>
          </a:p>
          <a:p>
            <a:r>
              <a:rPr lang="de-DE" dirty="0" smtClean="0"/>
              <a:t>Haustiere: Hund</a:t>
            </a:r>
            <a:endParaRPr lang="cs-CZ" dirty="0"/>
          </a:p>
        </p:txBody>
      </p:sp>
      <p:pic>
        <p:nvPicPr>
          <p:cNvPr id="6" name="Zástupný symbol pro obsah 5" descr="C:\Documents and Settings\Marie\Local Settings\Temporary Internet Files\Content.IE5\A3J2Y3QJ\MP900442459[1].jpg"/>
          <p:cNvPicPr>
            <a:picLocks noGrp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9264" y="1600200"/>
            <a:ext cx="3394472" cy="452596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de-DE" dirty="0" smtClean="0"/>
              <a:t>Seine Eigenschaften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de-DE" dirty="0" smtClean="0"/>
              <a:t>Gute Eigenschaften: </a:t>
            </a:r>
          </a:p>
          <a:p>
            <a:endParaRPr lang="de-DE" dirty="0"/>
          </a:p>
          <a:p>
            <a:endParaRPr lang="de-DE" dirty="0" smtClean="0"/>
          </a:p>
          <a:p>
            <a:endParaRPr lang="de-DE" dirty="0"/>
          </a:p>
          <a:p>
            <a:r>
              <a:rPr lang="de-DE" dirty="0" smtClean="0"/>
              <a:t>Schlechte Eigenschaften:</a:t>
            </a:r>
          </a:p>
          <a:p>
            <a:endParaRPr lang="de-DE" dirty="0"/>
          </a:p>
          <a:p>
            <a:r>
              <a:rPr lang="de-DE" dirty="0" smtClean="0"/>
              <a:t>Kommunikation: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de-DE" dirty="0" smtClean="0"/>
              <a:t>Lustig</a:t>
            </a:r>
          </a:p>
          <a:p>
            <a:r>
              <a:rPr lang="de-DE" dirty="0" smtClean="0"/>
              <a:t>Fleißig</a:t>
            </a:r>
          </a:p>
          <a:p>
            <a:r>
              <a:rPr lang="de-DE" dirty="0" smtClean="0"/>
              <a:t>Aufmerksam</a:t>
            </a:r>
          </a:p>
          <a:p>
            <a:r>
              <a:rPr lang="de-DE" dirty="0" smtClean="0"/>
              <a:t>Hilfsbereit</a:t>
            </a:r>
          </a:p>
          <a:p>
            <a:r>
              <a:rPr lang="de-DE" dirty="0" smtClean="0"/>
              <a:t>Keine</a:t>
            </a:r>
          </a:p>
          <a:p>
            <a:endParaRPr lang="de-DE" dirty="0"/>
          </a:p>
          <a:p>
            <a:endParaRPr lang="de-DE" dirty="0" smtClean="0"/>
          </a:p>
          <a:p>
            <a:r>
              <a:rPr lang="de-DE" dirty="0" smtClean="0"/>
              <a:t>E-</a:t>
            </a:r>
            <a:r>
              <a:rPr lang="de-DE" dirty="0" err="1" smtClean="0"/>
              <a:t>mail</a:t>
            </a:r>
            <a:r>
              <a:rPr lang="de-DE" dirty="0" smtClean="0"/>
              <a:t>, Handy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Meine Freundin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 err="1" smtClean="0"/>
              <a:t>Familie</a:t>
            </a:r>
            <a:r>
              <a:rPr lang="cs-CZ" dirty="0" smtClean="0"/>
              <a:t>: </a:t>
            </a:r>
            <a:r>
              <a:rPr lang="cs-CZ" dirty="0" err="1" smtClean="0"/>
              <a:t>klein</a:t>
            </a:r>
            <a:r>
              <a:rPr lang="cs-CZ" dirty="0" smtClean="0"/>
              <a:t>, </a:t>
            </a:r>
            <a:r>
              <a:rPr lang="cs-CZ" dirty="0" err="1" smtClean="0"/>
              <a:t>allein</a:t>
            </a:r>
            <a:endParaRPr lang="cs-CZ" dirty="0" smtClean="0"/>
          </a:p>
          <a:p>
            <a:r>
              <a:rPr lang="cs-CZ" dirty="0" err="1" smtClean="0"/>
              <a:t>Wohnort</a:t>
            </a:r>
            <a:r>
              <a:rPr lang="cs-CZ" dirty="0" smtClean="0"/>
              <a:t>: </a:t>
            </a:r>
            <a:r>
              <a:rPr lang="cs-CZ" dirty="0" err="1" smtClean="0"/>
              <a:t>Dyjákovice</a:t>
            </a:r>
            <a:endParaRPr lang="cs-CZ" dirty="0" smtClean="0"/>
          </a:p>
          <a:p>
            <a:r>
              <a:rPr lang="cs-CZ" dirty="0" err="1" smtClean="0"/>
              <a:t>Haare</a:t>
            </a:r>
            <a:r>
              <a:rPr lang="cs-CZ" dirty="0" smtClean="0"/>
              <a:t>: </a:t>
            </a:r>
            <a:r>
              <a:rPr lang="cs-CZ" dirty="0" err="1" smtClean="0"/>
              <a:t>schwarzrot</a:t>
            </a:r>
            <a:endParaRPr lang="cs-CZ" dirty="0" smtClean="0"/>
          </a:p>
          <a:p>
            <a:r>
              <a:rPr lang="cs-CZ" dirty="0" err="1" smtClean="0"/>
              <a:t>Augen</a:t>
            </a:r>
            <a:r>
              <a:rPr lang="cs-CZ" dirty="0" smtClean="0"/>
              <a:t>: braun</a:t>
            </a:r>
          </a:p>
          <a:p>
            <a:r>
              <a:rPr lang="cs-CZ" dirty="0" err="1" smtClean="0"/>
              <a:t>Gr</a:t>
            </a:r>
            <a:r>
              <a:rPr lang="de-DE" dirty="0" err="1" smtClean="0"/>
              <a:t>öße</a:t>
            </a:r>
            <a:r>
              <a:rPr lang="de-DE" dirty="0" smtClean="0"/>
              <a:t>: groß, dünn</a:t>
            </a:r>
          </a:p>
          <a:p>
            <a:r>
              <a:rPr lang="de-DE" dirty="0" smtClean="0"/>
              <a:t>Alter: 21 Jahre</a:t>
            </a:r>
          </a:p>
          <a:p>
            <a:r>
              <a:rPr lang="de-DE" dirty="0" smtClean="0"/>
              <a:t>Geburtstag: 12. 5. </a:t>
            </a:r>
            <a:r>
              <a:rPr lang="de-DE" dirty="0" smtClean="0"/>
              <a:t>199</a:t>
            </a:r>
            <a:r>
              <a:rPr lang="cs-CZ" dirty="0" smtClean="0"/>
              <a:t>9</a:t>
            </a:r>
            <a:endParaRPr lang="de-DE" dirty="0" smtClean="0"/>
          </a:p>
          <a:p>
            <a:r>
              <a:rPr lang="de-DE" dirty="0" smtClean="0"/>
              <a:t>Hobbys: Theater, Kino, Tanzen</a:t>
            </a:r>
          </a:p>
          <a:p>
            <a:r>
              <a:rPr lang="de-DE" dirty="0" smtClean="0"/>
              <a:t>Haustiere: Katze</a:t>
            </a:r>
            <a:endParaRPr lang="cs-CZ" dirty="0"/>
          </a:p>
        </p:txBody>
      </p:sp>
      <p:pic>
        <p:nvPicPr>
          <p:cNvPr id="6" name="Zástupný symbol pro obsah 5" descr="C:\Documents and Settings\Marie\Local Settings\Temporary Internet Files\Content.IE5\F8JHYAEV\MP900438733[1].jpg"/>
          <p:cNvPicPr>
            <a:picLocks noGrp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67845" y="1600200"/>
            <a:ext cx="3017309" cy="452596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Ihre Eigenschaften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Gute Eigenschaften:</a:t>
            </a:r>
          </a:p>
          <a:p>
            <a:endParaRPr lang="de-DE" dirty="0"/>
          </a:p>
          <a:p>
            <a:r>
              <a:rPr lang="de-DE" dirty="0" smtClean="0"/>
              <a:t>Schlechte Eigenschaften:</a:t>
            </a:r>
          </a:p>
          <a:p>
            <a:endParaRPr lang="de-DE" dirty="0"/>
          </a:p>
          <a:p>
            <a:endParaRPr lang="de-DE" dirty="0" smtClean="0"/>
          </a:p>
          <a:p>
            <a:r>
              <a:rPr lang="de-DE" dirty="0" smtClean="0"/>
              <a:t>Kommunikation: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/>
              <a:t>s</a:t>
            </a:r>
            <a:r>
              <a:rPr lang="de-DE" dirty="0" smtClean="0"/>
              <a:t>orgfältig</a:t>
            </a:r>
          </a:p>
          <a:p>
            <a:r>
              <a:rPr lang="de-DE" dirty="0"/>
              <a:t>z</a:t>
            </a:r>
            <a:r>
              <a:rPr lang="de-DE" dirty="0" smtClean="0"/>
              <a:t>ielstrebig</a:t>
            </a:r>
          </a:p>
          <a:p>
            <a:endParaRPr lang="de-DE" dirty="0" smtClean="0"/>
          </a:p>
          <a:p>
            <a:r>
              <a:rPr lang="de-DE" dirty="0" smtClean="0"/>
              <a:t>Ein bisschen bequem  und faul</a:t>
            </a:r>
          </a:p>
          <a:p>
            <a:endParaRPr lang="de-DE" dirty="0"/>
          </a:p>
          <a:p>
            <a:r>
              <a:rPr lang="de-DE" dirty="0" smtClean="0"/>
              <a:t>SMS schicken, telefonieren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BEANTWORTE DIE FRAGEN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dein</a:t>
            </a:r>
            <a:r>
              <a:rPr lang="cs-CZ" dirty="0" smtClean="0"/>
              <a:t> </a:t>
            </a:r>
            <a:r>
              <a:rPr lang="cs-CZ" dirty="0" err="1" smtClean="0"/>
              <a:t>Freund</a:t>
            </a:r>
            <a:r>
              <a:rPr lang="cs-CZ" dirty="0" smtClean="0"/>
              <a:t>/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Freundin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findest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bei</a:t>
            </a:r>
            <a:r>
              <a:rPr lang="cs-CZ" dirty="0" smtClean="0"/>
              <a:t> </a:t>
            </a:r>
            <a:r>
              <a:rPr lang="cs-CZ" dirty="0" err="1" smtClean="0"/>
              <a:t>ihm</a:t>
            </a:r>
            <a:r>
              <a:rPr lang="cs-CZ" dirty="0" smtClean="0"/>
              <a:t>/</a:t>
            </a:r>
            <a:r>
              <a:rPr lang="cs-CZ" dirty="0" err="1" smtClean="0"/>
              <a:t>ihr</a:t>
            </a:r>
            <a:r>
              <a:rPr lang="cs-CZ" dirty="0" smtClean="0"/>
              <a:t> gut (</a:t>
            </a:r>
            <a:r>
              <a:rPr lang="cs-CZ" dirty="0" err="1" smtClean="0"/>
              <a:t>nicht</a:t>
            </a:r>
            <a:r>
              <a:rPr lang="cs-CZ" dirty="0" smtClean="0"/>
              <a:t> gut)?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macht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zusammen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Wohin</a:t>
            </a:r>
            <a:r>
              <a:rPr lang="cs-CZ" dirty="0" smtClean="0"/>
              <a:t> </a:t>
            </a:r>
            <a:r>
              <a:rPr lang="cs-CZ" dirty="0" err="1" smtClean="0"/>
              <a:t>geht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zusammen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versteht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euch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lange</a:t>
            </a:r>
            <a:r>
              <a:rPr lang="cs-CZ" dirty="0" smtClean="0"/>
              <a:t> </a:t>
            </a:r>
            <a:r>
              <a:rPr lang="cs-CZ" dirty="0" err="1" smtClean="0"/>
              <a:t>kennt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euch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Wie</a:t>
            </a:r>
            <a:r>
              <a:rPr lang="cs-CZ" dirty="0" smtClean="0"/>
              <a:t> gut </a:t>
            </a:r>
            <a:r>
              <a:rPr lang="cs-CZ" dirty="0" err="1" smtClean="0"/>
              <a:t>kennt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euch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helft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euch</a:t>
            </a:r>
            <a:r>
              <a:rPr lang="cs-CZ" dirty="0" smtClean="0"/>
              <a:t> </a:t>
            </a:r>
            <a:r>
              <a:rPr lang="cs-CZ" dirty="0" err="1" smtClean="0"/>
              <a:t>einander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kommuniziert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miteinander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54162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Přivlastňovací zájmena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err="1" smtClean="0"/>
              <a:t>ich</a:t>
            </a:r>
            <a:r>
              <a:rPr lang="cs-CZ" dirty="0" smtClean="0"/>
              <a:t>		</a:t>
            </a:r>
            <a:r>
              <a:rPr lang="cs-CZ" dirty="0" err="1" smtClean="0"/>
              <a:t>mein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Du</a:t>
            </a:r>
            <a:r>
              <a:rPr lang="cs-CZ" dirty="0" smtClean="0"/>
              <a:t>		</a:t>
            </a:r>
            <a:r>
              <a:rPr lang="cs-CZ" dirty="0" err="1" smtClean="0"/>
              <a:t>dein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Er</a:t>
            </a:r>
            <a:r>
              <a:rPr lang="cs-CZ" dirty="0" smtClean="0"/>
              <a:t>			</a:t>
            </a:r>
            <a:r>
              <a:rPr lang="cs-CZ" dirty="0" err="1" smtClean="0"/>
              <a:t>sein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Sie</a:t>
            </a:r>
            <a:r>
              <a:rPr lang="cs-CZ" dirty="0" smtClean="0"/>
              <a:t>		</a:t>
            </a:r>
            <a:r>
              <a:rPr lang="cs-CZ" dirty="0" err="1" smtClean="0"/>
              <a:t>ihr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Es		</a:t>
            </a:r>
            <a:r>
              <a:rPr lang="cs-CZ" dirty="0" err="1" smtClean="0"/>
              <a:t>sein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Wir</a:t>
            </a:r>
            <a:r>
              <a:rPr lang="cs-CZ" dirty="0" smtClean="0"/>
              <a:t>		</a:t>
            </a:r>
            <a:r>
              <a:rPr lang="cs-CZ" dirty="0" err="1" smtClean="0"/>
              <a:t>unser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Ihr</a:t>
            </a:r>
            <a:r>
              <a:rPr lang="cs-CZ" dirty="0" smtClean="0"/>
              <a:t> 		</a:t>
            </a:r>
            <a:r>
              <a:rPr lang="cs-CZ" dirty="0" err="1" smtClean="0"/>
              <a:t>euer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Sie</a:t>
            </a:r>
            <a:r>
              <a:rPr lang="cs-CZ" dirty="0" smtClean="0"/>
              <a:t>		</a:t>
            </a:r>
            <a:r>
              <a:rPr lang="cs-CZ" dirty="0" err="1" smtClean="0"/>
              <a:t>ihr</a:t>
            </a:r>
            <a:endParaRPr lang="cs-CZ" dirty="0"/>
          </a:p>
        </p:txBody>
      </p:sp>
      <p:pic>
        <p:nvPicPr>
          <p:cNvPr id="6" name="Obrázek 5" descr="C:\Documents and Settings\Marie\Local Settings\Temporary Internet Files\Content.IE5\A3J2Y3QJ\MP900442459[1]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628800"/>
            <a:ext cx="1872208" cy="230425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 descr="C:\Documents and Settings\Marie\Local Settings\Temporary Internet Files\Content.IE5\F8JHYAEV\MP900438733[1]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7" y="2780929"/>
            <a:ext cx="1656184" cy="259228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Klipart – http//office.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r>
              <a:rPr lang="cs-CZ" dirty="0" smtClean="0"/>
              <a:t>Učebnice. </a:t>
            </a:r>
            <a:r>
              <a:rPr lang="cs-CZ" dirty="0" err="1" smtClean="0"/>
              <a:t>Spaß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Max 1 ( Tlustý, Cihlářová, </a:t>
            </a:r>
            <a:r>
              <a:rPr lang="cs-CZ" dirty="0" err="1" smtClean="0"/>
              <a:t>Wicke</a:t>
            </a:r>
            <a:r>
              <a:rPr lang="cs-CZ" dirty="0" smtClean="0"/>
              <a:t> ), nakladatelství FRAUS Plzeň 2002, 7. lekce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293</Words>
  <Application>Microsoft Office PowerPoint</Application>
  <PresentationFormat>Předvádění na obrazovce (4:3)</PresentationFormat>
  <Paragraphs>95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MEIN FREUND, MEINE FREUNDIN</vt:lpstr>
      <vt:lpstr>Mein Freund</vt:lpstr>
      <vt:lpstr>Seine Eigenschaften</vt:lpstr>
      <vt:lpstr>Meine Freundin</vt:lpstr>
      <vt:lpstr>Ihre Eigenschaften</vt:lpstr>
      <vt:lpstr>BEANTWORTE DIE FRAGEN</vt:lpstr>
      <vt:lpstr>Přivlastňovací zájmena</vt:lpstr>
      <vt:lpstr>ZDROJE</vt:lpstr>
    </vt:vector>
  </TitlesOfParts>
  <Company>MT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Mein Freund, meine Freundin</dc:title>
  <dc:creator>Marie Tomanová</dc:creator>
  <cp:lastModifiedBy>Marie Tomanová</cp:lastModifiedBy>
  <cp:revision>8</cp:revision>
  <dcterms:created xsi:type="dcterms:W3CDTF">2011-05-15T18:26:38Z</dcterms:created>
  <dcterms:modified xsi:type="dcterms:W3CDTF">2013-02-09T21:25:13Z</dcterms:modified>
</cp:coreProperties>
</file>