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7" r:id="rId5"/>
    <p:sldId id="258" r:id="rId6"/>
    <p:sldId id="264" r:id="rId7"/>
    <p:sldId id="265" r:id="rId8"/>
    <p:sldId id="266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EE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1" autoAdjust="0"/>
    <p:restoredTop sz="94660"/>
  </p:normalViewPr>
  <p:slideViewPr>
    <p:cSldViewPr>
      <p:cViewPr>
        <p:scale>
          <a:sx n="76" d="100"/>
          <a:sy n="76" d="100"/>
        </p:scale>
        <p:origin x="-126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VY_42_INOVACE_04_Vánoční počítání  0-10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Vánoční počítání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1.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 custLinFactNeighborX="0" custLinFactNeighborY="0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1577B6C-44AF-4ECA-B402-5D772CFD6185}" type="presOf" srcId="{445C7998-7549-48B0-BD68-D4F0167F02E5}" destId="{BC35EE03-4121-4EF9-923D-7CB6D30D358D}" srcOrd="0" destOrd="0" presId="urn:microsoft.com/office/officeart/2005/8/layout/target3"/>
    <dgm:cxn modelId="{ACD2B681-3BC5-4886-AD7B-484425CD1993}" type="presOf" srcId="{FBBFC3EA-9D9D-4F3A-BEA6-9C2C0E46BF20}" destId="{643EA938-EDE0-4533-ACCC-D2BD6F3A527C}" srcOrd="0" destOrd="0" presId="urn:microsoft.com/office/officeart/2005/8/layout/target3"/>
    <dgm:cxn modelId="{06FB577C-F4E0-4083-B622-43BCB573A47A}" type="presOf" srcId="{C73C7642-F245-4585-8F88-243F9FAEF6CA}" destId="{97289DF2-90F4-4EC2-A9FC-633B00BAB610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B38C7324-A65B-424F-AEDD-8A452AB0E242}" type="presOf" srcId="{39F8B381-5807-488E-AC22-73DD4140ED4A}" destId="{71045F8C-00FA-488E-A7BD-E2E6753D979D}" srcOrd="0" destOrd="0" presId="urn:microsoft.com/office/officeart/2005/8/layout/target3"/>
    <dgm:cxn modelId="{962087C0-F070-4E3F-910E-154262207026}" type="presOf" srcId="{445C7998-7549-48B0-BD68-D4F0167F02E5}" destId="{4D19AB04-24FA-40C2-B203-52AE3D15E171}" srcOrd="1" destOrd="0" presId="urn:microsoft.com/office/officeart/2005/8/layout/target3"/>
    <dgm:cxn modelId="{2ED55BB7-9FC3-48CD-AD60-B183019027BE}" type="presOf" srcId="{EBC41103-E2E5-4D48-9B4B-425520D3D098}" destId="{F969C235-9271-4D34-B740-D627A121CAD0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8E81906E-B57E-48F9-A1C6-21045A55D902}" type="presOf" srcId="{DAEA276B-ECF9-46F6-A7D3-4693B2D32BC4}" destId="{F69A1436-182C-465B-AD7F-FE48E0C090C1}" srcOrd="1" destOrd="0" presId="urn:microsoft.com/office/officeart/2005/8/layout/target3"/>
    <dgm:cxn modelId="{4AE23677-A714-4851-8AB4-EF36B9478D7C}" type="presOf" srcId="{019433A1-1324-4DE1-9E6F-32B851095F74}" destId="{A3817367-F2BC-482F-8832-FA00B51DCCF3}" srcOrd="0" destOrd="0" presId="urn:microsoft.com/office/officeart/2005/8/layout/target3"/>
    <dgm:cxn modelId="{CDCA55FC-7692-4B3D-A41B-B56D5C762CD6}" type="presOf" srcId="{C73C7642-F245-4585-8F88-243F9FAEF6CA}" destId="{AA41A67C-3D3F-4AE9-9E0F-5D7F7BB2E741}" srcOrd="1" destOrd="0" presId="urn:microsoft.com/office/officeart/2005/8/layout/target3"/>
    <dgm:cxn modelId="{4EADBD4F-4478-41D0-B36D-9B1FF41C2FBF}" type="presOf" srcId="{FBBFC3EA-9D9D-4F3A-BEA6-9C2C0E46BF20}" destId="{832BF48F-0145-4429-9E02-8FCA946CCE9E}" srcOrd="1" destOrd="0" presId="urn:microsoft.com/office/officeart/2005/8/layout/target3"/>
    <dgm:cxn modelId="{CF437D4E-E43A-492E-BD76-B939EB449156}" type="presOf" srcId="{EBC41103-E2E5-4D48-9B4B-425520D3D098}" destId="{50C2F88D-8688-44C2-A854-691F34009D3B}" srcOrd="0" destOrd="0" presId="urn:microsoft.com/office/officeart/2005/8/layout/target3"/>
    <dgm:cxn modelId="{51A5612C-97BF-445F-BC4D-FAAB1CAF52C9}" type="presOf" srcId="{019433A1-1324-4DE1-9E6F-32B851095F74}" destId="{E7297F21-D4FD-4A41-AE58-814D01A6B5E7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734FCDC3-73A7-4621-A197-15F8D75C42A3}" type="presOf" srcId="{DAEA276B-ECF9-46F6-A7D3-4693B2D32BC4}" destId="{CDED6FE3-AD8F-4ACC-B6B8-710EDDD97598}" srcOrd="0" destOrd="0" presId="urn:microsoft.com/office/officeart/2005/8/layout/target3"/>
    <dgm:cxn modelId="{0EC8D942-14D7-4F78-B8A4-15ED05CD3659}" type="presParOf" srcId="{71045F8C-00FA-488E-A7BD-E2E6753D979D}" destId="{3577EC6B-C980-4F34-8C69-4365E7B8FC8C}" srcOrd="0" destOrd="0" presId="urn:microsoft.com/office/officeart/2005/8/layout/target3"/>
    <dgm:cxn modelId="{7E3356DD-2E5F-4D1B-BC1D-65608CFE1067}" type="presParOf" srcId="{71045F8C-00FA-488E-A7BD-E2E6753D979D}" destId="{6940EB87-DC1D-4BC3-9408-9AC2E1FFC039}" srcOrd="1" destOrd="0" presId="urn:microsoft.com/office/officeart/2005/8/layout/target3"/>
    <dgm:cxn modelId="{3AB483BC-98B7-4EDF-A6AB-85F3F4907C2A}" type="presParOf" srcId="{71045F8C-00FA-488E-A7BD-E2E6753D979D}" destId="{BC35EE03-4121-4EF9-923D-7CB6D30D358D}" srcOrd="2" destOrd="0" presId="urn:microsoft.com/office/officeart/2005/8/layout/target3"/>
    <dgm:cxn modelId="{C749306E-9471-4E5C-847B-A97A68463965}" type="presParOf" srcId="{71045F8C-00FA-488E-A7BD-E2E6753D979D}" destId="{C95EEA27-3CBF-4645-A92D-9D8AF5C1CBFC}" srcOrd="3" destOrd="0" presId="urn:microsoft.com/office/officeart/2005/8/layout/target3"/>
    <dgm:cxn modelId="{FA78835E-BC4C-4FE6-BEE1-C6F3681C07C1}" type="presParOf" srcId="{71045F8C-00FA-488E-A7BD-E2E6753D979D}" destId="{851BB866-B6AE-4566-893F-4C635BA974FC}" srcOrd="4" destOrd="0" presId="urn:microsoft.com/office/officeart/2005/8/layout/target3"/>
    <dgm:cxn modelId="{9E9B2B25-3FD1-4775-9ACE-820292C28262}" type="presParOf" srcId="{71045F8C-00FA-488E-A7BD-E2E6753D979D}" destId="{643EA938-EDE0-4533-ACCC-D2BD6F3A527C}" srcOrd="5" destOrd="0" presId="urn:microsoft.com/office/officeart/2005/8/layout/target3"/>
    <dgm:cxn modelId="{F5BE8781-E124-4326-B083-93DB5048876E}" type="presParOf" srcId="{71045F8C-00FA-488E-A7BD-E2E6753D979D}" destId="{92F31B18-D66D-4CC7-89B9-378928DE877D}" srcOrd="6" destOrd="0" presId="urn:microsoft.com/office/officeart/2005/8/layout/target3"/>
    <dgm:cxn modelId="{228BC80D-8701-4432-B50A-7402E1458F59}" type="presParOf" srcId="{71045F8C-00FA-488E-A7BD-E2E6753D979D}" destId="{902074E1-B931-4618-97F1-FADBE82E9C3C}" srcOrd="7" destOrd="0" presId="urn:microsoft.com/office/officeart/2005/8/layout/target3"/>
    <dgm:cxn modelId="{EB59A963-CF6B-4F95-9A54-8F24B0960146}" type="presParOf" srcId="{71045F8C-00FA-488E-A7BD-E2E6753D979D}" destId="{A3817367-F2BC-482F-8832-FA00B51DCCF3}" srcOrd="8" destOrd="0" presId="urn:microsoft.com/office/officeart/2005/8/layout/target3"/>
    <dgm:cxn modelId="{072DEB94-F2EC-44AF-B0EE-D76E3B2A1BFF}" type="presParOf" srcId="{71045F8C-00FA-488E-A7BD-E2E6753D979D}" destId="{626ABFF6-56C8-4386-B662-68EC364EED9D}" srcOrd="9" destOrd="0" presId="urn:microsoft.com/office/officeart/2005/8/layout/target3"/>
    <dgm:cxn modelId="{9D257604-7766-432A-9993-EC36136A6D9A}" type="presParOf" srcId="{71045F8C-00FA-488E-A7BD-E2E6753D979D}" destId="{6DB11F1C-D028-4800-9625-6611CA9DE6D4}" srcOrd="10" destOrd="0" presId="urn:microsoft.com/office/officeart/2005/8/layout/target3"/>
    <dgm:cxn modelId="{645AFEEA-0D7C-4873-A0A7-5E5B0CEC477C}" type="presParOf" srcId="{71045F8C-00FA-488E-A7BD-E2E6753D979D}" destId="{CDED6FE3-AD8F-4ACC-B6B8-710EDDD97598}" srcOrd="11" destOrd="0" presId="urn:microsoft.com/office/officeart/2005/8/layout/target3"/>
    <dgm:cxn modelId="{497440CF-CCFA-45A4-AC04-CCEF86DAE3EA}" type="presParOf" srcId="{71045F8C-00FA-488E-A7BD-E2E6753D979D}" destId="{397AC6D7-84A6-4150-958F-83C92D9ACF38}" srcOrd="12" destOrd="0" presId="urn:microsoft.com/office/officeart/2005/8/layout/target3"/>
    <dgm:cxn modelId="{BA46B762-2413-494E-AC6E-C453BC02ACFA}" type="presParOf" srcId="{71045F8C-00FA-488E-A7BD-E2E6753D979D}" destId="{D7419528-33A6-416D-9E64-B3F7915C5149}" srcOrd="13" destOrd="0" presId="urn:microsoft.com/office/officeart/2005/8/layout/target3"/>
    <dgm:cxn modelId="{5C05B856-D834-4BF7-BD65-95CA0C45DEC3}" type="presParOf" srcId="{71045F8C-00FA-488E-A7BD-E2E6753D979D}" destId="{97289DF2-90F4-4EC2-A9FC-633B00BAB610}" srcOrd="14" destOrd="0" presId="urn:microsoft.com/office/officeart/2005/8/layout/target3"/>
    <dgm:cxn modelId="{8CB942C1-9DBA-418E-9756-DF48C63E9D35}" type="presParOf" srcId="{71045F8C-00FA-488E-A7BD-E2E6753D979D}" destId="{234EBA9D-95B4-4C20-A84E-6F65F1085DC6}" srcOrd="15" destOrd="0" presId="urn:microsoft.com/office/officeart/2005/8/layout/target3"/>
    <dgm:cxn modelId="{A44FE993-D50B-4531-B00B-E5D2B0018FEF}" type="presParOf" srcId="{71045F8C-00FA-488E-A7BD-E2E6753D979D}" destId="{12255512-213F-41DF-90A6-8B4CD74A2B52}" srcOrd="16" destOrd="0" presId="urn:microsoft.com/office/officeart/2005/8/layout/target3"/>
    <dgm:cxn modelId="{23397431-FD79-4221-AD28-275CF387314B}" type="presParOf" srcId="{71045F8C-00FA-488E-A7BD-E2E6753D979D}" destId="{50C2F88D-8688-44C2-A854-691F34009D3B}" srcOrd="17" destOrd="0" presId="urn:microsoft.com/office/officeart/2005/8/layout/target3"/>
    <dgm:cxn modelId="{59BD6752-E4D2-4B3F-9E48-A2466FC1B4B9}" type="presParOf" srcId="{71045F8C-00FA-488E-A7BD-E2E6753D979D}" destId="{4D19AB04-24FA-40C2-B203-52AE3D15E171}" srcOrd="18" destOrd="0" presId="urn:microsoft.com/office/officeart/2005/8/layout/target3"/>
    <dgm:cxn modelId="{09F46A1F-FBF7-4E22-9B8D-C55EF3304F25}" type="presParOf" srcId="{71045F8C-00FA-488E-A7BD-E2E6753D979D}" destId="{832BF48F-0145-4429-9E02-8FCA946CCE9E}" srcOrd="19" destOrd="0" presId="urn:microsoft.com/office/officeart/2005/8/layout/target3"/>
    <dgm:cxn modelId="{615073C1-9123-4107-92B9-7BFC9D173871}" type="presParOf" srcId="{71045F8C-00FA-488E-A7BD-E2E6753D979D}" destId="{E7297F21-D4FD-4A41-AE58-814D01A6B5E7}" srcOrd="20" destOrd="0" presId="urn:microsoft.com/office/officeart/2005/8/layout/target3"/>
    <dgm:cxn modelId="{09F18399-8A16-4FF1-BC41-363B856C4E83}" type="presParOf" srcId="{71045F8C-00FA-488E-A7BD-E2E6753D979D}" destId="{F69A1436-182C-465B-AD7F-FE48E0C090C1}" srcOrd="21" destOrd="0" presId="urn:microsoft.com/office/officeart/2005/8/layout/target3"/>
    <dgm:cxn modelId="{31C4A989-4DC9-4FD3-BCF4-EA885C91889C}" type="presParOf" srcId="{71045F8C-00FA-488E-A7BD-E2E6753D979D}" destId="{AA41A67C-3D3F-4AE9-9E0F-5D7F7BB2E741}" srcOrd="22" destOrd="0" presId="urn:microsoft.com/office/officeart/2005/8/layout/target3"/>
    <dgm:cxn modelId="{1668F5C7-8FAF-4446-87D3-796D2958E00F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</a:t>
          </a:r>
          <a:r>
            <a:rPr lang="cs-CZ" sz="1400" kern="1200" dirty="0" smtClean="0"/>
            <a:t>VY_42_INOVACE_04_Vánoční počítání  0-10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1.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Vánoční počítání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E30-3C8E-463C-8183-7960B75CF9B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AA81-9092-40E2-AC7E-BC22639038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0674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E30-3C8E-463C-8183-7960B75CF9B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AA81-9092-40E2-AC7E-BC22639038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644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E30-3C8E-463C-8183-7960B75CF9B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AA81-9092-40E2-AC7E-BC22639038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9710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E30-3C8E-463C-8183-7960B75CF9B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AA81-9092-40E2-AC7E-BC22639038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9314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E30-3C8E-463C-8183-7960B75CF9B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AA81-9092-40E2-AC7E-BC22639038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9843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E30-3C8E-463C-8183-7960B75CF9B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AA81-9092-40E2-AC7E-BC22639038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6763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E30-3C8E-463C-8183-7960B75CF9B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AA81-9092-40E2-AC7E-BC22639038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451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E30-3C8E-463C-8183-7960B75CF9B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AA81-9092-40E2-AC7E-BC22639038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0563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E30-3C8E-463C-8183-7960B75CF9B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AA81-9092-40E2-AC7E-BC22639038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6178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E30-3C8E-463C-8183-7960B75CF9B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AA81-9092-40E2-AC7E-BC22639038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5800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6EE30-3C8E-463C-8183-7960B75CF9B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CAA81-9092-40E2-AC7E-BC22639038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8475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6EE30-3C8E-463C-8183-7960B75CF9B1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CAA81-9092-40E2-AC7E-BC22639038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2579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9702505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512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7056784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Určeno pro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ročník.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Orientace, sčítání a odčítání v oboru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10.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Práce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interaktivní tabuli.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Tisk jednotlivých částí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(tužka, pastelky).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Inovace: Kontrola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práce pomocí interaktivní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tabule.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965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9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46" y="491731"/>
            <a:ext cx="779317" cy="779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Obrázek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57" y="1475550"/>
            <a:ext cx="733754" cy="733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Obrázek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1841" y="2562225"/>
            <a:ext cx="724766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Obrázek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992" y="2601191"/>
            <a:ext cx="697313" cy="989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Obrázek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95736" y="2601192"/>
            <a:ext cx="699511" cy="989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Obrázek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52" y="4147400"/>
            <a:ext cx="730395" cy="73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17"/>
          <p:cNvSpPr>
            <a:spLocks noChangeArrowheads="1"/>
          </p:cNvSpPr>
          <p:nvPr/>
        </p:nvSpPr>
        <p:spPr bwMode="auto">
          <a:xfrm>
            <a:off x="0" y="21812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0" y="35909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9"/>
          <p:cNvSpPr>
            <a:spLocks noChangeArrowheads="1"/>
          </p:cNvSpPr>
          <p:nvPr/>
        </p:nvSpPr>
        <p:spPr bwMode="auto">
          <a:xfrm>
            <a:off x="0" y="78295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20"/>
          <p:cNvSpPr>
            <a:spLocks noChangeArrowheads="1"/>
          </p:cNvSpPr>
          <p:nvPr/>
        </p:nvSpPr>
        <p:spPr bwMode="auto">
          <a:xfrm>
            <a:off x="0" y="12687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21"/>
          <p:cNvSpPr>
            <a:spLocks noChangeArrowheads="1"/>
          </p:cNvSpPr>
          <p:nvPr/>
        </p:nvSpPr>
        <p:spPr bwMode="auto">
          <a:xfrm>
            <a:off x="0" y="18490168"/>
            <a:ext cx="135646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Obrázek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938" y="4147398"/>
            <a:ext cx="730395" cy="73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Obrázek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450" y="4147400"/>
            <a:ext cx="730395" cy="73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Obrázek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663" y="4147399"/>
            <a:ext cx="730395" cy="73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Obrázek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159" y="4147400"/>
            <a:ext cx="730395" cy="73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Obrázek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81" y="5301209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Obrázek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1453" y="5268243"/>
            <a:ext cx="815880" cy="81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Obrázek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073" y="5307814"/>
            <a:ext cx="804232" cy="804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Obrázek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446" y="5292034"/>
            <a:ext cx="792089" cy="79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491731"/>
            <a:ext cx="779317" cy="779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2286000" y="295194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Kosoúhelník 14"/>
          <p:cNvSpPr/>
          <p:nvPr/>
        </p:nvSpPr>
        <p:spPr>
          <a:xfrm>
            <a:off x="4860032" y="2181224"/>
            <a:ext cx="3816424" cy="4272112"/>
          </a:xfrm>
          <a:prstGeom prst="parallelogram">
            <a:avLst>
              <a:gd name="adj" fmla="val 42044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2">
                    <a:lumMod val="50000"/>
                  </a:schemeClr>
                </a:solidFill>
              </a:rPr>
              <a:t>      1    8     3       2     9</a:t>
            </a:r>
          </a:p>
          <a:p>
            <a:pPr algn="ctr"/>
            <a:r>
              <a:rPr lang="cs-CZ" sz="4000" dirty="0" smtClean="0">
                <a:solidFill>
                  <a:schemeClr val="tx2">
                    <a:lumMod val="50000"/>
                  </a:schemeClr>
                </a:solidFill>
              </a:rPr>
              <a:t>4     6</a:t>
            </a:r>
          </a:p>
          <a:p>
            <a:pPr marL="742950" indent="-742950" algn="ctr">
              <a:buAutoNum type="arabicPlain" startAt="5"/>
            </a:pPr>
            <a:r>
              <a:rPr lang="cs-CZ" sz="4000" dirty="0" smtClean="0">
                <a:solidFill>
                  <a:schemeClr val="tx2">
                    <a:lumMod val="50000"/>
                  </a:schemeClr>
                </a:solidFill>
              </a:rPr>
              <a:t>10</a:t>
            </a:r>
          </a:p>
          <a:p>
            <a:pPr algn="ctr"/>
            <a:r>
              <a:rPr lang="cs-CZ" sz="4000" dirty="0" smtClean="0">
                <a:solidFill>
                  <a:schemeClr val="tx2">
                    <a:lumMod val="50000"/>
                  </a:schemeClr>
                </a:solidFill>
              </a:rPr>
              <a:t>7</a:t>
            </a:r>
            <a:endParaRPr lang="cs-CZ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Oválný popisek 1"/>
          <p:cNvSpPr/>
          <p:nvPr/>
        </p:nvSpPr>
        <p:spPr>
          <a:xfrm>
            <a:off x="6156176" y="491731"/>
            <a:ext cx="2736304" cy="135069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Seřaď sestupně.</a:t>
            </a:r>
            <a:endParaRPr lang="cs-CZ" sz="3200" dirty="0"/>
          </a:p>
        </p:txBody>
      </p:sp>
      <p:sp>
        <p:nvSpPr>
          <p:cNvPr id="3" name="Ovál 2"/>
          <p:cNvSpPr/>
          <p:nvPr/>
        </p:nvSpPr>
        <p:spPr>
          <a:xfrm>
            <a:off x="3291356" y="881389"/>
            <a:ext cx="1856708" cy="1899539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Zapiš číslicí počet.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87377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 txBox="1">
            <a:spLocks/>
          </p:cNvSpPr>
          <p:nvPr/>
        </p:nvSpPr>
        <p:spPr>
          <a:xfrm rot="10800000" flipV="1">
            <a:off x="755573" y="1412776"/>
            <a:ext cx="7056786" cy="544522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b="1" dirty="0">
              <a:latin typeface="+mj-lt"/>
            </a:endParaRPr>
          </a:p>
        </p:txBody>
      </p:sp>
      <p:pic>
        <p:nvPicPr>
          <p:cNvPr id="16" name="Picture 5" descr="C:\Users\Uzlíková\AppData\Local\Microsoft\Windows\Temporary Internet Files\Content.IE5\0M2ESA71\MC90043706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743" y="835163"/>
            <a:ext cx="546919" cy="546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Zaoblený obdélník 16"/>
          <p:cNvSpPr/>
          <p:nvPr/>
        </p:nvSpPr>
        <p:spPr>
          <a:xfrm>
            <a:off x="755571" y="404663"/>
            <a:ext cx="6768757" cy="1008113"/>
          </a:xfrm>
          <a:prstGeom prst="roundRect">
            <a:avLst/>
          </a:prstGeom>
          <a:solidFill>
            <a:srgbClr val="F7EE7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NAPIŠTE  SPRÁVNÝ VÝSLEDEK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.                       KONTROLUJ </a:t>
            </a: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POMOCÍ  ODKRYTÍ  </a:t>
            </a:r>
            <a:r>
              <a:rPr lang="cs-CZ" sz="32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3">
                    <a:lumMod val="50000"/>
                  </a:schemeClr>
                </a:solidFill>
              </a:rPr>
              <a:t>        .</a:t>
            </a:r>
            <a:endParaRPr lang="cs-CZ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9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261" y="679997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Zaoblený obdélník 19"/>
          <p:cNvSpPr/>
          <p:nvPr/>
        </p:nvSpPr>
        <p:spPr>
          <a:xfrm>
            <a:off x="755572" y="1772816"/>
            <a:ext cx="2880324" cy="46805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5+4</a:t>
            </a:r>
            <a:r>
              <a:rPr lang="cs-CZ" sz="2800" b="1" dirty="0">
                <a:solidFill>
                  <a:schemeClr val="tx1"/>
                </a:solidFill>
              </a:rPr>
              <a:t>= 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9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4+2= 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6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8+2=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10</a:t>
            </a:r>
          </a:p>
          <a:p>
            <a:r>
              <a:rPr lang="cs-CZ" sz="2800" b="1" dirty="0" smtClean="0">
                <a:solidFill>
                  <a:schemeClr val="tx1"/>
                </a:solidFill>
              </a:rPr>
              <a:t>  </a:t>
            </a:r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5+1= 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6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9+1=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10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2+3= </a:t>
            </a:r>
            <a:r>
              <a:rPr lang="cs-CZ" sz="2800" b="1" dirty="0" smtClean="0">
                <a:solidFill>
                  <a:schemeClr val="tx1"/>
                </a:solidFill>
              </a:rPr>
              <a:t>                5                 </a:t>
            </a:r>
            <a:endParaRPr lang="cs-CZ" sz="2800" dirty="0"/>
          </a:p>
        </p:txBody>
      </p:sp>
      <p:sp>
        <p:nvSpPr>
          <p:cNvPr id="23" name="Zaoblený obdélník 22"/>
          <p:cNvSpPr/>
          <p:nvPr/>
        </p:nvSpPr>
        <p:spPr>
          <a:xfrm>
            <a:off x="5292080" y="1772816"/>
            <a:ext cx="3024336" cy="46805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>
                <a:solidFill>
                  <a:schemeClr val="tx1"/>
                </a:solidFill>
              </a:rPr>
              <a:t>6-5= 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1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5-5= 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0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3-1= 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2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5-2= 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3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9-3= 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6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7-4=                 3</a:t>
            </a:r>
          </a:p>
        </p:txBody>
      </p:sp>
      <p:pic>
        <p:nvPicPr>
          <p:cNvPr id="25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689647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949280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529" y="2467460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175" y="1689647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47" y="3422921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420" y="4241776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975" y="5027722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975" y="5874126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584904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22921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307966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013176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838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zlíková\AppData\Local\Microsoft\Windows\Temporary Internet Files\Content.IE5\LGLW3Q41\MC9004399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875" y="1044231"/>
            <a:ext cx="977900" cy="192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zlíková\AppData\Local\Microsoft\Windows\Temporary Internet Files\Content.IE5\LGLW3Q41\MC9004399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45" y="982184"/>
            <a:ext cx="977900" cy="192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Uzlíková\AppData\Local\Microsoft\Windows\Temporary Internet Files\Content.IE5\LGLW3Q41\MC9004399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961937"/>
            <a:ext cx="977900" cy="192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 1"/>
          <p:cNvSpPr/>
          <p:nvPr/>
        </p:nvSpPr>
        <p:spPr>
          <a:xfrm>
            <a:off x="1517452" y="332656"/>
            <a:ext cx="6582940" cy="504056"/>
          </a:xfrm>
          <a:prstGeom prst="roundRect">
            <a:avLst/>
          </a:prstGeom>
          <a:solidFill>
            <a:srgbClr val="F7EE7B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C00000"/>
                </a:solidFill>
              </a:rPr>
              <a:t>Dej ozdobu ke správnému stromku.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4096633" y="2164748"/>
            <a:ext cx="432048" cy="50405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5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898871" y="2120142"/>
            <a:ext cx="432048" cy="50405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4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7509222" y="2040057"/>
            <a:ext cx="432048" cy="50405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6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Vývojový diagram: spojnice 9"/>
          <p:cNvSpPr/>
          <p:nvPr/>
        </p:nvSpPr>
        <p:spPr>
          <a:xfrm>
            <a:off x="1603845" y="3933056"/>
            <a:ext cx="735907" cy="72008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1+3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19" name="Vývojový diagram: spojnice 18"/>
          <p:cNvSpPr/>
          <p:nvPr/>
        </p:nvSpPr>
        <p:spPr>
          <a:xfrm>
            <a:off x="2836848" y="4582228"/>
            <a:ext cx="735907" cy="720080"/>
          </a:xfrm>
          <a:prstGeom prst="flowChartConnector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6</a:t>
            </a:r>
            <a:r>
              <a:rPr lang="cs-CZ" dirty="0" smtClean="0">
                <a:solidFill>
                  <a:schemeClr val="tx1"/>
                </a:solidFill>
              </a:rPr>
              <a:t>-2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Vývojový diagram: spojnice 19"/>
          <p:cNvSpPr/>
          <p:nvPr/>
        </p:nvSpPr>
        <p:spPr>
          <a:xfrm>
            <a:off x="746940" y="3140612"/>
            <a:ext cx="735907" cy="720080"/>
          </a:xfrm>
          <a:prstGeom prst="flowChartConnector">
            <a:avLst/>
          </a:prstGeom>
          <a:solidFill>
            <a:srgbClr val="F7EE7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2+3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23" name="Vývojový diagram: spojnice 22"/>
          <p:cNvSpPr/>
          <p:nvPr/>
        </p:nvSpPr>
        <p:spPr>
          <a:xfrm>
            <a:off x="2579732" y="5607287"/>
            <a:ext cx="735907" cy="720080"/>
          </a:xfrm>
          <a:prstGeom prst="flowChartConnector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8-2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4" name="Vývojový diagram: spojnice 23"/>
          <p:cNvSpPr/>
          <p:nvPr/>
        </p:nvSpPr>
        <p:spPr>
          <a:xfrm>
            <a:off x="1020338" y="5567536"/>
            <a:ext cx="735907" cy="720080"/>
          </a:xfrm>
          <a:prstGeom prst="flowChartConnector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3+3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27" name="Vývojový diagram: spojnice 26"/>
          <p:cNvSpPr/>
          <p:nvPr/>
        </p:nvSpPr>
        <p:spPr>
          <a:xfrm>
            <a:off x="5630875" y="4384105"/>
            <a:ext cx="735907" cy="720080"/>
          </a:xfrm>
          <a:prstGeom prst="flowChartConnector">
            <a:avLst/>
          </a:prstGeom>
          <a:solidFill>
            <a:srgbClr val="F7EE7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7-3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8" name="Vývojový diagram: spojnice 27"/>
          <p:cNvSpPr/>
          <p:nvPr/>
        </p:nvSpPr>
        <p:spPr>
          <a:xfrm>
            <a:off x="7725245" y="3862148"/>
            <a:ext cx="735907" cy="720080"/>
          </a:xfrm>
          <a:prstGeom prst="flowChartConnector">
            <a:avLst/>
          </a:prstGeom>
          <a:solidFill>
            <a:srgbClr val="F7EE7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8-3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29" name="Vývojový diagram: spojnice 28"/>
          <p:cNvSpPr/>
          <p:nvPr/>
        </p:nvSpPr>
        <p:spPr>
          <a:xfrm>
            <a:off x="4894968" y="5385436"/>
            <a:ext cx="735907" cy="720080"/>
          </a:xfrm>
          <a:prstGeom prst="flowChartConnector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4+1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30" name="Vývojový diagram: spojnice 29"/>
          <p:cNvSpPr/>
          <p:nvPr/>
        </p:nvSpPr>
        <p:spPr>
          <a:xfrm>
            <a:off x="4527015" y="3670176"/>
            <a:ext cx="735907" cy="720080"/>
          </a:xfrm>
          <a:prstGeom prst="flowChartConnector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9-4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31" name="Vývojový diagram: spojnice 30"/>
          <p:cNvSpPr/>
          <p:nvPr/>
        </p:nvSpPr>
        <p:spPr>
          <a:xfrm>
            <a:off x="6498723" y="5136054"/>
            <a:ext cx="735907" cy="720080"/>
          </a:xfrm>
          <a:prstGeom prst="flowChartConnector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0+4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32" name="Vývojový diagram: spojnice 31"/>
          <p:cNvSpPr/>
          <p:nvPr/>
        </p:nvSpPr>
        <p:spPr>
          <a:xfrm>
            <a:off x="6156176" y="3212976"/>
            <a:ext cx="735907" cy="720080"/>
          </a:xfrm>
          <a:prstGeom prst="flowChartConnector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7-1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25" name="Vývojový diagram: spojnice 24"/>
          <p:cNvSpPr/>
          <p:nvPr/>
        </p:nvSpPr>
        <p:spPr>
          <a:xfrm>
            <a:off x="2841962" y="3180928"/>
            <a:ext cx="735907" cy="720080"/>
          </a:xfrm>
          <a:prstGeom prst="flowChartConnector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4+2</a:t>
            </a:r>
            <a:endParaRPr lang="cs-CZ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02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9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46" y="491731"/>
            <a:ext cx="779317" cy="779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Obrázek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57" y="1475550"/>
            <a:ext cx="733754" cy="733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Obrázek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1841" y="2562225"/>
            <a:ext cx="724766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Obrázek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992" y="2601191"/>
            <a:ext cx="697313" cy="989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Obrázek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95736" y="2601192"/>
            <a:ext cx="699511" cy="989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Obrázek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52" y="4147400"/>
            <a:ext cx="730395" cy="73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17"/>
          <p:cNvSpPr>
            <a:spLocks noChangeArrowheads="1"/>
          </p:cNvSpPr>
          <p:nvPr/>
        </p:nvSpPr>
        <p:spPr bwMode="auto">
          <a:xfrm>
            <a:off x="0" y="21812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0" y="35909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9"/>
          <p:cNvSpPr>
            <a:spLocks noChangeArrowheads="1"/>
          </p:cNvSpPr>
          <p:nvPr/>
        </p:nvSpPr>
        <p:spPr bwMode="auto">
          <a:xfrm>
            <a:off x="0" y="78295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20"/>
          <p:cNvSpPr>
            <a:spLocks noChangeArrowheads="1"/>
          </p:cNvSpPr>
          <p:nvPr/>
        </p:nvSpPr>
        <p:spPr bwMode="auto">
          <a:xfrm>
            <a:off x="0" y="12687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21"/>
          <p:cNvSpPr>
            <a:spLocks noChangeArrowheads="1"/>
          </p:cNvSpPr>
          <p:nvPr/>
        </p:nvSpPr>
        <p:spPr bwMode="auto">
          <a:xfrm>
            <a:off x="0" y="18490168"/>
            <a:ext cx="135646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Obrázek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938" y="4147398"/>
            <a:ext cx="730395" cy="73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Obrázek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450" y="4147400"/>
            <a:ext cx="730395" cy="73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Obrázek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663" y="4147399"/>
            <a:ext cx="730395" cy="73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Obrázek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159" y="4147400"/>
            <a:ext cx="730395" cy="73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Obrázek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81" y="5301209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Obrázek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1453" y="5268243"/>
            <a:ext cx="815880" cy="81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Obrázek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073" y="5307814"/>
            <a:ext cx="804232" cy="804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Obrázek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446" y="5292034"/>
            <a:ext cx="792089" cy="79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491731"/>
            <a:ext cx="779317" cy="779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2286000" y="295194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Kosoúhelník 14"/>
          <p:cNvSpPr/>
          <p:nvPr/>
        </p:nvSpPr>
        <p:spPr>
          <a:xfrm>
            <a:off x="4860032" y="2181224"/>
            <a:ext cx="3816424" cy="4272112"/>
          </a:xfrm>
          <a:prstGeom prst="parallelogram">
            <a:avLst>
              <a:gd name="adj" fmla="val 42044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2">
                    <a:lumMod val="50000"/>
                  </a:schemeClr>
                </a:solidFill>
              </a:rPr>
              <a:t>      1    8     3       2     9</a:t>
            </a:r>
          </a:p>
          <a:p>
            <a:pPr algn="ctr"/>
            <a:r>
              <a:rPr lang="cs-CZ" sz="4000" dirty="0" smtClean="0">
                <a:solidFill>
                  <a:schemeClr val="tx2">
                    <a:lumMod val="50000"/>
                  </a:schemeClr>
                </a:solidFill>
              </a:rPr>
              <a:t>4     6</a:t>
            </a:r>
          </a:p>
          <a:p>
            <a:pPr marL="742950" indent="-742950" algn="ctr">
              <a:buAutoNum type="arabicPlain" startAt="5"/>
            </a:pPr>
            <a:r>
              <a:rPr lang="cs-CZ" sz="4000" dirty="0" smtClean="0">
                <a:solidFill>
                  <a:schemeClr val="tx2">
                    <a:lumMod val="50000"/>
                  </a:schemeClr>
                </a:solidFill>
              </a:rPr>
              <a:t>10</a:t>
            </a:r>
          </a:p>
          <a:p>
            <a:pPr algn="ctr"/>
            <a:r>
              <a:rPr lang="cs-CZ" sz="4000" dirty="0" smtClean="0">
                <a:solidFill>
                  <a:schemeClr val="tx2">
                    <a:lumMod val="50000"/>
                  </a:schemeClr>
                </a:solidFill>
              </a:rPr>
              <a:t>7</a:t>
            </a:r>
            <a:endParaRPr lang="cs-CZ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Oválný popisek 1"/>
          <p:cNvSpPr/>
          <p:nvPr/>
        </p:nvSpPr>
        <p:spPr>
          <a:xfrm>
            <a:off x="6156176" y="491731"/>
            <a:ext cx="2736304" cy="135069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Seřaď sestupně.</a:t>
            </a:r>
            <a:endParaRPr lang="cs-CZ" sz="3200" dirty="0"/>
          </a:p>
        </p:txBody>
      </p:sp>
      <p:sp>
        <p:nvSpPr>
          <p:cNvPr id="3" name="Ovál 2"/>
          <p:cNvSpPr/>
          <p:nvPr/>
        </p:nvSpPr>
        <p:spPr>
          <a:xfrm>
            <a:off x="3291356" y="881389"/>
            <a:ext cx="1856708" cy="1899539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Zapiš číslicí počet.</a:t>
            </a:r>
            <a:endParaRPr lang="cs-CZ" sz="3200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6858000" y="2780928"/>
            <a:ext cx="45030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6156176" y="3429000"/>
            <a:ext cx="1152128" cy="161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6300192" y="3509962"/>
            <a:ext cx="0" cy="10711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6300192" y="4877793"/>
            <a:ext cx="144016" cy="2073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6372200" y="4877795"/>
            <a:ext cx="710952" cy="3904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>
            <a:off x="6858000" y="4877793"/>
            <a:ext cx="450304" cy="9274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V="1">
            <a:off x="6732240" y="2951947"/>
            <a:ext cx="792088" cy="27242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H="1">
            <a:off x="6732240" y="2638425"/>
            <a:ext cx="648072" cy="14097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>
            <a:off x="6858000" y="4045545"/>
            <a:ext cx="450304" cy="10396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bdélník 37"/>
          <p:cNvSpPr/>
          <p:nvPr/>
        </p:nvSpPr>
        <p:spPr>
          <a:xfrm>
            <a:off x="2286000" y="692696"/>
            <a:ext cx="259490" cy="4743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1392444" y="1605235"/>
            <a:ext cx="259490" cy="4743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46" name="Obdélník 45"/>
          <p:cNvSpPr/>
          <p:nvPr/>
        </p:nvSpPr>
        <p:spPr>
          <a:xfrm>
            <a:off x="3051453" y="2951947"/>
            <a:ext cx="259490" cy="4743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47" name="Obdélník 46"/>
          <p:cNvSpPr/>
          <p:nvPr/>
        </p:nvSpPr>
        <p:spPr>
          <a:xfrm>
            <a:off x="4888574" y="4106745"/>
            <a:ext cx="259490" cy="4743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5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4089965" y="5568072"/>
            <a:ext cx="259490" cy="4743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rgbClr val="FF0000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67203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 txBox="1">
            <a:spLocks/>
          </p:cNvSpPr>
          <p:nvPr/>
        </p:nvSpPr>
        <p:spPr>
          <a:xfrm rot="10800000" flipV="1">
            <a:off x="755573" y="1412776"/>
            <a:ext cx="7056786" cy="544522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b="1" dirty="0">
              <a:latin typeface="+mj-lt"/>
            </a:endParaRPr>
          </a:p>
        </p:txBody>
      </p:sp>
      <p:pic>
        <p:nvPicPr>
          <p:cNvPr id="16" name="Picture 5" descr="C:\Users\Uzlíková\AppData\Local\Microsoft\Windows\Temporary Internet Files\Content.IE5\0M2ESA71\MC90043706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743" y="835163"/>
            <a:ext cx="546919" cy="546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Zaoblený obdélník 16"/>
          <p:cNvSpPr/>
          <p:nvPr/>
        </p:nvSpPr>
        <p:spPr>
          <a:xfrm>
            <a:off x="755572" y="404663"/>
            <a:ext cx="6768756" cy="1008113"/>
          </a:xfrm>
          <a:prstGeom prst="roundRect">
            <a:avLst/>
          </a:prstGeom>
          <a:solidFill>
            <a:srgbClr val="F7EE7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NAPIŠTE  SPRÁVNÝ VÝSLEDEK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.                       KONTROLUJ </a:t>
            </a: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POMOCÍ  ODKRYTÍ 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          . </a:t>
            </a:r>
            <a:r>
              <a:rPr lang="cs-CZ" sz="32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cs-CZ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9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261" y="679997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Zaoblený obdélník 19"/>
          <p:cNvSpPr/>
          <p:nvPr/>
        </p:nvSpPr>
        <p:spPr>
          <a:xfrm>
            <a:off x="755572" y="1772816"/>
            <a:ext cx="2880324" cy="46805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5+4</a:t>
            </a:r>
            <a:r>
              <a:rPr lang="cs-CZ" sz="2800" b="1" dirty="0">
                <a:solidFill>
                  <a:schemeClr val="tx1"/>
                </a:solidFill>
              </a:rPr>
              <a:t>= 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9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4+2= 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6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8+2=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10</a:t>
            </a:r>
          </a:p>
          <a:p>
            <a:r>
              <a:rPr lang="cs-CZ" sz="2800" b="1" dirty="0" smtClean="0">
                <a:solidFill>
                  <a:schemeClr val="tx1"/>
                </a:solidFill>
              </a:rPr>
              <a:t>  </a:t>
            </a:r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5+1= 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6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9+1=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10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2+3= </a:t>
            </a:r>
            <a:r>
              <a:rPr lang="cs-CZ" sz="2800" b="1" dirty="0" smtClean="0">
                <a:solidFill>
                  <a:schemeClr val="tx1"/>
                </a:solidFill>
              </a:rPr>
              <a:t>                5                 </a:t>
            </a:r>
            <a:endParaRPr lang="cs-CZ" sz="2800" dirty="0"/>
          </a:p>
        </p:txBody>
      </p:sp>
      <p:sp>
        <p:nvSpPr>
          <p:cNvPr id="23" name="Zaoblený obdélník 22"/>
          <p:cNvSpPr/>
          <p:nvPr/>
        </p:nvSpPr>
        <p:spPr>
          <a:xfrm>
            <a:off x="5292080" y="1772816"/>
            <a:ext cx="3024336" cy="46805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>
                <a:solidFill>
                  <a:schemeClr val="tx1"/>
                </a:solidFill>
              </a:rPr>
              <a:t>6-5= 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1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5-5= 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0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3-1= 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2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5-2= 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3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9-3=                 </a:t>
            </a:r>
            <a:r>
              <a:rPr lang="cs-CZ" sz="2800" b="1" dirty="0" smtClean="0">
                <a:solidFill>
                  <a:schemeClr val="tx1"/>
                </a:solidFill>
              </a:rPr>
              <a:t>6</a:t>
            </a:r>
          </a:p>
          <a:p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7-4=                 3</a:t>
            </a:r>
          </a:p>
        </p:txBody>
      </p:sp>
      <p:pic>
        <p:nvPicPr>
          <p:cNvPr id="25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116" y="1772816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268" y="5833603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116" y="2584904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949" y="1772816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116" y="3422921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800" y="4283914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116" y="4992733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013" y="5833603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949" y="2561565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886" y="3422921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949" y="4274877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C:\Users\Uzlíková\AppData\Local\Microsoft\Windows\Temporary Internet Files\Content.IE5\0M2ESA71\MC900437065[2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196" y="5061795"/>
            <a:ext cx="641226" cy="64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618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zlíková\AppData\Local\Microsoft\Windows\Temporary Internet Files\Content.IE5\LGLW3Q41\MC9004399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875" y="1044231"/>
            <a:ext cx="977900" cy="192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zlíková\AppData\Local\Microsoft\Windows\Temporary Internet Files\Content.IE5\LGLW3Q41\MC9004399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45" y="982184"/>
            <a:ext cx="977900" cy="192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Uzlíková\AppData\Local\Microsoft\Windows\Temporary Internet Files\Content.IE5\LGLW3Q41\MC90043996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961937"/>
            <a:ext cx="977900" cy="192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 1"/>
          <p:cNvSpPr/>
          <p:nvPr/>
        </p:nvSpPr>
        <p:spPr>
          <a:xfrm>
            <a:off x="1517452" y="332656"/>
            <a:ext cx="6582940" cy="504056"/>
          </a:xfrm>
          <a:prstGeom prst="roundRect">
            <a:avLst/>
          </a:prstGeom>
          <a:solidFill>
            <a:srgbClr val="F7EE7B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C00000"/>
                </a:solidFill>
              </a:rPr>
              <a:t>Dej ozdobu ke správnému stromku.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4096633" y="2164748"/>
            <a:ext cx="432048" cy="50405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5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956243" y="2164748"/>
            <a:ext cx="432048" cy="50405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4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7509222" y="2040057"/>
            <a:ext cx="432048" cy="50405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6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Vývojový diagram: spojnice 9"/>
          <p:cNvSpPr/>
          <p:nvPr/>
        </p:nvSpPr>
        <p:spPr>
          <a:xfrm>
            <a:off x="7236296" y="2975814"/>
            <a:ext cx="735907" cy="720080"/>
          </a:xfrm>
          <a:prstGeom prst="flowChartConnecto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8-2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Vývojový diagram: spojnice 18"/>
          <p:cNvSpPr/>
          <p:nvPr/>
        </p:nvSpPr>
        <p:spPr>
          <a:xfrm>
            <a:off x="746941" y="5025396"/>
            <a:ext cx="735907" cy="720080"/>
          </a:xfrm>
          <a:prstGeom prst="flowChartConnector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6</a:t>
            </a:r>
            <a:r>
              <a:rPr lang="cs-CZ" dirty="0" smtClean="0">
                <a:solidFill>
                  <a:schemeClr val="tx1"/>
                </a:solidFill>
              </a:rPr>
              <a:t>-2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Vývojový diagram: spojnice 19"/>
          <p:cNvSpPr/>
          <p:nvPr/>
        </p:nvSpPr>
        <p:spPr>
          <a:xfrm>
            <a:off x="3944703" y="2852936"/>
            <a:ext cx="735907" cy="720080"/>
          </a:xfrm>
          <a:prstGeom prst="flowChartConnector">
            <a:avLst/>
          </a:prstGeom>
          <a:solidFill>
            <a:srgbClr val="F7EE7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2+3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22" name="Vývojový diagram: spojnice 21"/>
          <p:cNvSpPr/>
          <p:nvPr/>
        </p:nvSpPr>
        <p:spPr>
          <a:xfrm>
            <a:off x="3915837" y="5644869"/>
            <a:ext cx="735907" cy="720080"/>
          </a:xfrm>
          <a:prstGeom prst="flowChartConnector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9-4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23" name="Vývojový diagram: spojnice 22"/>
          <p:cNvSpPr/>
          <p:nvPr/>
        </p:nvSpPr>
        <p:spPr>
          <a:xfrm>
            <a:off x="778212" y="5963167"/>
            <a:ext cx="735907" cy="720080"/>
          </a:xfrm>
          <a:prstGeom prst="flowChartConnector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1</a:t>
            </a:r>
            <a:r>
              <a:rPr lang="cs-CZ" sz="1600" dirty="0">
                <a:solidFill>
                  <a:schemeClr val="tx1"/>
                </a:solidFill>
              </a:rPr>
              <a:t>+</a:t>
            </a:r>
            <a:r>
              <a:rPr lang="cs-CZ" sz="1600" dirty="0" smtClean="0">
                <a:solidFill>
                  <a:schemeClr val="tx1"/>
                </a:solidFill>
              </a:rPr>
              <a:t>3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24" name="Vývojový diagram: spojnice 23"/>
          <p:cNvSpPr/>
          <p:nvPr/>
        </p:nvSpPr>
        <p:spPr>
          <a:xfrm>
            <a:off x="7205363" y="5065210"/>
            <a:ext cx="735907" cy="720080"/>
          </a:xfrm>
          <a:prstGeom prst="flowChartConnector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3+3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27" name="Vývojový diagram: spojnice 26"/>
          <p:cNvSpPr/>
          <p:nvPr/>
        </p:nvSpPr>
        <p:spPr>
          <a:xfrm>
            <a:off x="746941" y="3163447"/>
            <a:ext cx="735907" cy="720080"/>
          </a:xfrm>
          <a:prstGeom prst="flowChartConnector">
            <a:avLst/>
          </a:prstGeom>
          <a:solidFill>
            <a:srgbClr val="F7EE7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7-3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8" name="Vývojový diagram: spojnice 27"/>
          <p:cNvSpPr/>
          <p:nvPr/>
        </p:nvSpPr>
        <p:spPr>
          <a:xfrm>
            <a:off x="3909283" y="3771235"/>
            <a:ext cx="735907" cy="720080"/>
          </a:xfrm>
          <a:prstGeom prst="flowChartConnector">
            <a:avLst/>
          </a:prstGeom>
          <a:solidFill>
            <a:srgbClr val="F7EE7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8-3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29" name="Vývojový diagram: spojnice 28"/>
          <p:cNvSpPr/>
          <p:nvPr/>
        </p:nvSpPr>
        <p:spPr>
          <a:xfrm>
            <a:off x="3944703" y="4777712"/>
            <a:ext cx="735907" cy="720080"/>
          </a:xfrm>
          <a:prstGeom prst="flowChartConnector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4+1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30" name="Vývojový diagram: spojnice 29"/>
          <p:cNvSpPr/>
          <p:nvPr/>
        </p:nvSpPr>
        <p:spPr>
          <a:xfrm>
            <a:off x="7234630" y="3874012"/>
            <a:ext cx="735907" cy="720080"/>
          </a:xfrm>
          <a:prstGeom prst="flowChartConnector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4+2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31" name="Vývojový diagram: spojnice 30"/>
          <p:cNvSpPr/>
          <p:nvPr/>
        </p:nvSpPr>
        <p:spPr>
          <a:xfrm>
            <a:off x="781545" y="4121046"/>
            <a:ext cx="735907" cy="720080"/>
          </a:xfrm>
          <a:prstGeom prst="flowChartConnector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0+4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32" name="Vývojový diagram: spojnice 31"/>
          <p:cNvSpPr/>
          <p:nvPr/>
        </p:nvSpPr>
        <p:spPr>
          <a:xfrm>
            <a:off x="7236296" y="5946043"/>
            <a:ext cx="735907" cy="720080"/>
          </a:xfrm>
          <a:prstGeom prst="flowChartConnector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7-1</a:t>
            </a:r>
            <a:endParaRPr lang="cs-CZ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24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82662" y="79673"/>
            <a:ext cx="5533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dirty="0" smtClean="0">
              <a:solidFill>
                <a:prstClr val="black"/>
              </a:solidFill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Ilustrace</a:t>
            </a:r>
            <a:r>
              <a:rPr lang="cs-CZ" dirty="0">
                <a:solidFill>
                  <a:prstClr val="black"/>
                </a:solidFill>
              </a:rPr>
              <a:t>: 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222531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271</Words>
  <Application>Microsoft Office PowerPoint</Application>
  <PresentationFormat>Předvádění na obrazovce (4:3)</PresentationFormat>
  <Paragraphs>122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Uzlíková</dc:creator>
  <cp:lastModifiedBy>Martin Králík</cp:lastModifiedBy>
  <cp:revision>17</cp:revision>
  <dcterms:created xsi:type="dcterms:W3CDTF">2011-12-15T17:53:22Z</dcterms:created>
  <dcterms:modified xsi:type="dcterms:W3CDTF">2012-03-11T20:05:00Z</dcterms:modified>
</cp:coreProperties>
</file>