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70" r:id="rId3"/>
    <p:sldId id="258" r:id="rId4"/>
    <p:sldId id="259" r:id="rId5"/>
    <p:sldId id="260" r:id="rId6"/>
    <p:sldId id="263" r:id="rId7"/>
    <p:sldId id="261" r:id="rId8"/>
    <p:sldId id="262" r:id="rId9"/>
    <p:sldId id="264" r:id="rId10"/>
    <p:sldId id="265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Tiere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dirty="0" err="1" smtClean="0"/>
              <a:t>Tonová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VY_32_INOVACE_3.NJ.03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1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850830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jeho svět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základnímu seznámení žáků se zvířaty, k vytvoření, </a:t>
            </a:r>
            <a:r>
              <a:rPr lang="cs-CZ" sz="1100" dirty="0" err="1" smtClean="0"/>
              <a:t>resp.rozšíření</a:t>
            </a:r>
            <a:r>
              <a:rPr lang="cs-CZ" sz="1100" dirty="0" smtClean="0"/>
              <a:t> slovní zásoby v dané oblasti.</a:t>
            </a:r>
          </a:p>
          <a:p>
            <a:pPr algn="just"/>
            <a:r>
              <a:rPr lang="cs-CZ" sz="1100" dirty="0" smtClean="0"/>
              <a:t>Ke kontrole znalostí slouží závěrečné otázky.</a:t>
            </a:r>
            <a:endParaRPr lang="cs-CZ" sz="1100" dirty="0"/>
          </a:p>
          <a:p>
            <a:pPr algn="just"/>
            <a:r>
              <a:rPr lang="cs-CZ" sz="1100" dirty="0" smtClean="0"/>
              <a:t>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350093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Tiere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der </a:t>
            </a:r>
            <a:r>
              <a:rPr lang="cs-CZ" dirty="0" err="1" smtClean="0"/>
              <a:t>Erde</a:t>
            </a:r>
            <a:r>
              <a:rPr lang="cs-CZ" dirty="0" smtClean="0"/>
              <a:t> </a:t>
            </a:r>
            <a:r>
              <a:rPr lang="cs-CZ" dirty="0" err="1" smtClean="0"/>
              <a:t>länger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Manche </a:t>
            </a:r>
            <a:r>
              <a:rPr lang="cs-CZ" dirty="0" err="1"/>
              <a:t>T</a:t>
            </a:r>
            <a:r>
              <a:rPr lang="cs-CZ" dirty="0" err="1" smtClean="0"/>
              <a:t>ierarten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ausgestorben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z.B</a:t>
            </a:r>
            <a:r>
              <a:rPr lang="cs-CZ" dirty="0" smtClean="0"/>
              <a:t>. </a:t>
            </a:r>
            <a:r>
              <a:rPr lang="cs-CZ" dirty="0" err="1" smtClean="0"/>
              <a:t>Saurier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Tierarten</a:t>
            </a:r>
            <a:r>
              <a:rPr lang="cs-CZ" dirty="0" smtClean="0"/>
              <a:t> </a:t>
            </a:r>
            <a:r>
              <a:rPr lang="cs-CZ" dirty="0" err="1" smtClean="0"/>
              <a:t>begleiten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seit</a:t>
            </a:r>
            <a:r>
              <a:rPr lang="cs-CZ" dirty="0" smtClean="0"/>
              <a:t> </a:t>
            </a:r>
            <a:r>
              <a:rPr lang="cs-CZ" dirty="0" err="1" smtClean="0"/>
              <a:t>langen</a:t>
            </a:r>
            <a:r>
              <a:rPr lang="cs-CZ" dirty="0" smtClean="0"/>
              <a:t> </a:t>
            </a:r>
            <a:r>
              <a:rPr lang="cs-CZ" dirty="0" err="1" smtClean="0"/>
              <a:t>Jahrtausenden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beliebt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geben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Freude,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schützen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bringen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konkreten</a:t>
            </a:r>
            <a:r>
              <a:rPr lang="cs-CZ" dirty="0" smtClean="0"/>
              <a:t> </a:t>
            </a:r>
            <a:r>
              <a:rPr lang="cs-CZ" dirty="0" err="1" smtClean="0"/>
              <a:t>Nutzen</a:t>
            </a:r>
            <a:r>
              <a:rPr lang="cs-CZ" dirty="0" smtClean="0"/>
              <a:t> (</a:t>
            </a:r>
            <a:r>
              <a:rPr lang="cs-CZ" dirty="0" err="1" smtClean="0"/>
              <a:t>Fleisch</a:t>
            </a:r>
            <a:r>
              <a:rPr lang="cs-CZ" dirty="0" smtClean="0"/>
              <a:t>, </a:t>
            </a:r>
            <a:r>
              <a:rPr lang="cs-CZ" dirty="0" err="1" smtClean="0"/>
              <a:t>Milch</a:t>
            </a:r>
            <a:r>
              <a:rPr lang="cs-CZ" dirty="0" smtClean="0"/>
              <a:t>, </a:t>
            </a:r>
            <a:r>
              <a:rPr lang="cs-CZ" dirty="0" err="1" smtClean="0"/>
              <a:t>Eier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8D7RY6QC\MC900337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48880"/>
            <a:ext cx="1828800" cy="142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229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1075458" y="692696"/>
            <a:ext cx="7692331" cy="603085"/>
          </a:xfrm>
        </p:spPr>
        <p:txBody>
          <a:bodyPr/>
          <a:lstStyle/>
          <a:p>
            <a:r>
              <a:rPr lang="cs-CZ" dirty="0" err="1" smtClean="0"/>
              <a:t>Haustiere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8D7RY6QC\MP900448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51789"/>
            <a:ext cx="1835696" cy="252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251790"/>
            <a:ext cx="8291264" cy="49855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Hund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</a:t>
            </a:r>
            <a:r>
              <a:rPr lang="cs-CZ" dirty="0" err="1" smtClean="0"/>
              <a:t>Hamster</a:t>
            </a:r>
            <a:endParaRPr lang="cs-CZ" dirty="0"/>
          </a:p>
        </p:txBody>
      </p:sp>
      <p:pic>
        <p:nvPicPr>
          <p:cNvPr id="1028" name="Picture 4" descr="C:\Users\to\AppData\Local\Microsoft\Windows\Temporary Internet Files\Content.IE5\8D7RY6QC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04863"/>
            <a:ext cx="240107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o\AppData\Local\Microsoft\Windows\Temporary Internet Files\Content.IE5\WJIMUBPI\MP9004276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24228"/>
            <a:ext cx="3056626" cy="293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118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Andere</a:t>
            </a:r>
            <a:r>
              <a:rPr lang="cs-CZ" dirty="0" smtClean="0"/>
              <a:t> </a:t>
            </a:r>
            <a:r>
              <a:rPr lang="cs-CZ" dirty="0" err="1" smtClean="0"/>
              <a:t>Haustiere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</a:t>
            </a:r>
            <a:r>
              <a:rPr lang="cs-CZ" dirty="0" err="1" smtClean="0"/>
              <a:t>Goldfisch</a:t>
            </a:r>
            <a:r>
              <a:rPr lang="cs-CZ" dirty="0" smtClean="0"/>
              <a:t>                       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Vögel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der </a:t>
            </a:r>
            <a:r>
              <a:rPr lang="cs-CZ" dirty="0" err="1" smtClean="0"/>
              <a:t>Kanarienvogel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der </a:t>
            </a:r>
            <a:r>
              <a:rPr lang="cs-CZ" dirty="0" err="1" smtClean="0"/>
              <a:t>Papagei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der </a:t>
            </a:r>
            <a:r>
              <a:rPr lang="cs-CZ" dirty="0" err="1" smtClean="0"/>
              <a:t>Wellensittich</a:t>
            </a:r>
            <a:endParaRPr lang="cs-CZ" dirty="0"/>
          </a:p>
        </p:txBody>
      </p:sp>
      <p:pic>
        <p:nvPicPr>
          <p:cNvPr id="2050" name="Picture 2" descr="C:\Users\to\AppData\Local\Microsoft\Windows\Temporary Internet Files\Content.IE5\WJIMUBPI\MP900433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93374"/>
            <a:ext cx="3003224" cy="32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o\AppData\Local\Microsoft\Windows\Temporary Internet Files\Content.IE5\B6IXNM1F\MP9004068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3167944" cy="287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989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Nutztiere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Henne</a:t>
            </a:r>
            <a:r>
              <a:rPr lang="cs-CZ" dirty="0" smtClean="0"/>
              <a:t> </a:t>
            </a:r>
            <a:r>
              <a:rPr lang="cs-CZ" dirty="0" err="1" smtClean="0"/>
              <a:t>legt</a:t>
            </a:r>
            <a:r>
              <a:rPr lang="cs-CZ" dirty="0" smtClean="0"/>
              <a:t> </a:t>
            </a:r>
            <a:r>
              <a:rPr lang="cs-CZ" dirty="0" err="1" smtClean="0"/>
              <a:t>Eier</a:t>
            </a:r>
            <a:r>
              <a:rPr lang="cs-CZ" dirty="0" smtClean="0"/>
              <a:t>, event. </a:t>
            </a:r>
            <a:r>
              <a:rPr lang="cs-CZ" dirty="0" err="1"/>
              <a:t>g</a:t>
            </a:r>
            <a:r>
              <a:rPr lang="cs-CZ" dirty="0" err="1" smtClean="0"/>
              <a:t>ibt</a:t>
            </a:r>
            <a:r>
              <a:rPr lang="cs-CZ" dirty="0" smtClean="0"/>
              <a:t> </a:t>
            </a:r>
            <a:r>
              <a:rPr lang="cs-CZ" dirty="0" err="1" smtClean="0"/>
              <a:t>Fleisch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Ente</a:t>
            </a:r>
            <a:r>
              <a:rPr lang="cs-CZ" dirty="0" smtClean="0"/>
              <a:t>                                  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Gans</a:t>
            </a:r>
            <a:endParaRPr lang="cs-CZ" dirty="0"/>
          </a:p>
        </p:txBody>
      </p:sp>
      <p:pic>
        <p:nvPicPr>
          <p:cNvPr id="3074" name="Picture 2" descr="C:\Users\to\AppData\Local\Microsoft\Windows\Temporary Internet Files\Content.IE5\KVY85WN3\MC900233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84784"/>
            <a:ext cx="1572285" cy="149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o\AppData\Local\Microsoft\Windows\Temporary Internet Files\Content.IE5\8D7RY6QC\MC9001921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345638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to\AppData\Local\Microsoft\Windows\Temporary Internet Files\Content.IE5\B6IXNM1F\MC9001979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018" y="3573016"/>
            <a:ext cx="2414257" cy="189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24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Andere</a:t>
            </a:r>
            <a:r>
              <a:rPr lang="cs-CZ" dirty="0" smtClean="0"/>
              <a:t> </a:t>
            </a:r>
            <a:r>
              <a:rPr lang="cs-CZ" dirty="0" err="1" smtClean="0"/>
              <a:t>Nutztiere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 err="1" smtClean="0"/>
              <a:t>Kuh</a:t>
            </a:r>
            <a:r>
              <a:rPr lang="cs-CZ" b="1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Milch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Fleisch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Schwein</a:t>
            </a:r>
            <a:r>
              <a:rPr lang="cs-CZ" b="1" dirty="0" smtClean="0"/>
              <a:t> </a:t>
            </a:r>
            <a:r>
              <a:rPr lang="cs-CZ" dirty="0" smtClean="0"/>
              <a:t>= </a:t>
            </a:r>
            <a:r>
              <a:rPr lang="cs-CZ" dirty="0" err="1" smtClean="0"/>
              <a:t>Fleisch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as</a:t>
            </a:r>
            <a:r>
              <a:rPr lang="cs-CZ" b="1" dirty="0" smtClean="0"/>
              <a:t> </a:t>
            </a:r>
            <a:r>
              <a:rPr lang="cs-CZ" b="1" dirty="0" err="1" smtClean="0"/>
              <a:t>Kaninchen</a:t>
            </a:r>
            <a:r>
              <a:rPr lang="cs-CZ" b="1" dirty="0" smtClean="0"/>
              <a:t> </a:t>
            </a:r>
            <a:r>
              <a:rPr lang="cs-CZ" dirty="0" err="1" smtClean="0"/>
              <a:t>halten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 </a:t>
            </a:r>
            <a:r>
              <a:rPr lang="cs-CZ" dirty="0" err="1" smtClean="0"/>
              <a:t>Fleisch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u</a:t>
            </a:r>
            <a:r>
              <a:rPr lang="cs-CZ" dirty="0" err="1" smtClean="0"/>
              <a:t>nd</a:t>
            </a:r>
            <a:r>
              <a:rPr lang="cs-CZ" dirty="0" smtClean="0"/>
              <a:t> </a:t>
            </a:r>
            <a:r>
              <a:rPr lang="cs-CZ" dirty="0" err="1" smtClean="0"/>
              <a:t>Fell</a:t>
            </a:r>
            <a:endParaRPr lang="cs-CZ" dirty="0"/>
          </a:p>
        </p:txBody>
      </p:sp>
      <p:pic>
        <p:nvPicPr>
          <p:cNvPr id="2050" name="Picture 2" descr="C:\Users\to\AppData\Local\Microsoft\Windows\Temporary Internet Files\Content.IE5\WJIMUBPI\MC900319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84784"/>
            <a:ext cx="1816913" cy="102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o\AppData\Local\Microsoft\Windows\Temporary Internet Files\Content.IE5\8D7RY6QC\MC900036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3825" y="2892704"/>
            <a:ext cx="1876349" cy="107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o\AppData\Local\Microsoft\Windows\Temporary Internet Files\Content.IE5\KVY85WN3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277" y="4149080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24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Andere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as</a:t>
            </a:r>
            <a:r>
              <a:rPr lang="cs-CZ" b="1" dirty="0" smtClean="0"/>
              <a:t> </a:t>
            </a:r>
            <a:r>
              <a:rPr lang="cs-CZ" b="1" dirty="0" err="1" smtClean="0"/>
              <a:t>Pferd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 err="1" smtClean="0"/>
              <a:t>Ziege</a:t>
            </a:r>
            <a:r>
              <a:rPr lang="cs-CZ" b="1" dirty="0" smtClean="0"/>
              <a:t>                                    der </a:t>
            </a:r>
            <a:r>
              <a:rPr lang="cs-CZ" b="1" dirty="0" err="1" smtClean="0"/>
              <a:t>Esel</a:t>
            </a:r>
            <a:endParaRPr lang="cs-CZ" b="1" dirty="0"/>
          </a:p>
        </p:txBody>
      </p:sp>
      <p:pic>
        <p:nvPicPr>
          <p:cNvPr id="3074" name="Picture 2" descr="C:\Users\to\AppData\Local\Microsoft\Windows\Temporary Internet Files\Content.IE5\WJIMUBPI\MP9001786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280439"/>
            <a:ext cx="324036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o\AppData\Local\Microsoft\Windows\Temporary Internet Files\Content.IE5\8D7RY6QC\MP9002898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40768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to\AppData\Local\Microsoft\Windows\Temporary Internet Files\Content.IE5\B6IXNM1F\MP9001806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800" y="3933056"/>
            <a:ext cx="1728000" cy="2735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222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Exotische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-</a:t>
            </a:r>
            <a:r>
              <a:rPr lang="cs-CZ" dirty="0" err="1" smtClean="0"/>
              <a:t>Internationalismen</a:t>
            </a:r>
            <a:endParaRPr lang="cs-CZ" dirty="0"/>
          </a:p>
        </p:txBody>
      </p:sp>
      <p:pic>
        <p:nvPicPr>
          <p:cNvPr id="1027" name="Picture 3" descr="C:\Users\to\AppData\Local\Microsoft\Windows\Temporary Internet Files\Content.IE5\WJIMUBPI\MP9001806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93643"/>
            <a:ext cx="329756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o\AppData\Local\Microsoft\Windows\Temporary Internet Files\Content.IE5\WJIMUBPI\MC900332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5064"/>
            <a:ext cx="1829714" cy="139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o\AppData\Local\Microsoft\Windows\Temporary Internet Files\Content.IE5\WJIMUBPI\MC900196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516" y="4869160"/>
            <a:ext cx="1818742" cy="71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er </a:t>
            </a:r>
            <a:r>
              <a:rPr lang="cs-CZ" b="1" dirty="0" err="1" smtClean="0"/>
              <a:t>Elefant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der </a:t>
            </a:r>
            <a:r>
              <a:rPr lang="cs-CZ" b="1" dirty="0" err="1" smtClean="0"/>
              <a:t>Pinguin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as</a:t>
            </a:r>
            <a:r>
              <a:rPr lang="cs-CZ" b="1" dirty="0" smtClean="0"/>
              <a:t> Zebra                                           der </a:t>
            </a:r>
            <a:r>
              <a:rPr lang="cs-CZ" b="1" dirty="0" err="1" smtClean="0"/>
              <a:t>Känguru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</a:t>
            </a: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                             der </a:t>
            </a:r>
            <a:r>
              <a:rPr lang="cs-CZ" b="1" dirty="0" err="1" smtClean="0"/>
              <a:t>Tiger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1032" name="Picture 8" descr="C:\Users\to\AppData\Local\Microsoft\Windows\Temporary Internet Files\Content.IE5\WJIMUBPI\MC900441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561974"/>
            <a:ext cx="13970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to\AppData\Local\Microsoft\Windows\Temporary Internet Files\Content.IE5\B6IXNM1F\MC9003323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4266385"/>
            <a:ext cx="1826057" cy="1179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04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Exotische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– </a:t>
            </a:r>
            <a:r>
              <a:rPr lang="cs-CZ" dirty="0" err="1" smtClean="0"/>
              <a:t>rein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Namen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er </a:t>
            </a:r>
            <a:r>
              <a:rPr lang="cs-CZ" b="1" dirty="0" err="1" smtClean="0"/>
              <a:t>Affe</a:t>
            </a:r>
            <a:r>
              <a:rPr lang="cs-CZ" b="1" dirty="0"/>
              <a:t> </a:t>
            </a:r>
            <a:r>
              <a:rPr lang="cs-CZ" b="1" dirty="0" smtClean="0"/>
              <a:t>                                      der </a:t>
            </a:r>
            <a:r>
              <a:rPr lang="cs-CZ" b="1" dirty="0" err="1" smtClean="0"/>
              <a:t>Bär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as</a:t>
            </a:r>
            <a:r>
              <a:rPr lang="cs-CZ" b="1" dirty="0" smtClean="0"/>
              <a:t> </a:t>
            </a:r>
            <a:r>
              <a:rPr lang="cs-CZ" b="1" dirty="0" err="1" smtClean="0"/>
              <a:t>Nashorn</a:t>
            </a:r>
            <a:r>
              <a:rPr lang="cs-CZ" b="1" dirty="0" smtClean="0"/>
              <a:t>                                          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Nilpferd</a:t>
            </a:r>
            <a:endParaRPr lang="cs-CZ" b="1" dirty="0"/>
          </a:p>
        </p:txBody>
      </p:sp>
      <p:pic>
        <p:nvPicPr>
          <p:cNvPr id="2050" name="Picture 2" descr="C:\Users\to\AppData\Local\Microsoft\Windows\Temporary Internet Files\Content.IE5\8D7RY6QC\MC900332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84784"/>
            <a:ext cx="1805940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o\AppData\Local\Microsoft\Windows\Temporary Internet Files\Content.IE5\B6IXNM1F\MC900332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155" y="4237813"/>
            <a:ext cx="2160240" cy="125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o\AppData\Local\Microsoft\Windows\Temporary Internet Files\Content.IE5\B6IXNM1F\MC9002339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81629"/>
            <a:ext cx="3170562" cy="211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o\AppData\Local\Microsoft\Windows\Temporary Internet Files\Content.IE5\WJIMUBPI\MC9003323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852" y="1646632"/>
            <a:ext cx="1831543" cy="150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99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Waldtiere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er Hirsch                                der Fuchs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as</a:t>
            </a:r>
            <a:r>
              <a:rPr lang="cs-CZ" b="1" dirty="0" smtClean="0"/>
              <a:t> </a:t>
            </a:r>
            <a:r>
              <a:rPr lang="cs-CZ" b="1" dirty="0" err="1" smtClean="0"/>
              <a:t>Wildschwein</a:t>
            </a:r>
            <a:r>
              <a:rPr lang="cs-CZ" b="1" dirty="0" smtClean="0"/>
              <a:t>                      der </a:t>
            </a:r>
            <a:r>
              <a:rPr lang="cs-CZ" b="1" dirty="0" err="1" smtClean="0"/>
              <a:t>Dachs</a:t>
            </a:r>
            <a:endParaRPr lang="cs-CZ" b="1" dirty="0"/>
          </a:p>
        </p:txBody>
      </p:sp>
      <p:pic>
        <p:nvPicPr>
          <p:cNvPr id="1027" name="Picture 3" descr="C:\Users\to\AppData\Local\Microsoft\Windows\Temporary Internet Files\Content.IE5\B6IXNM1F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40768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o\AppData\Local\Microsoft\Windows\Temporary Internet Files\Content.IE5\B6IXNM1F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96752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o\AppData\Local\Microsoft\Windows\Temporary Internet Files\Content.IE5\8D7RY6QC\MC900110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21088"/>
            <a:ext cx="1733702" cy="129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o\AppData\Local\Microsoft\Windows\Temporary Internet Files\Content.IE5\B6IXNM1F\MC9003469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33875"/>
            <a:ext cx="1831543" cy="12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245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</a:t>
            </a:r>
            <a:r>
              <a:rPr lang="cs-CZ" dirty="0" err="1" smtClean="0"/>
              <a:t>Liebligstier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Habt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?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welche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man </a:t>
            </a:r>
            <a:r>
              <a:rPr lang="cs-CZ" dirty="0" err="1" smtClean="0"/>
              <a:t>sich</a:t>
            </a:r>
            <a:r>
              <a:rPr lang="cs-CZ" dirty="0" smtClean="0"/>
              <a:t> um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Haustiere</a:t>
            </a:r>
            <a:r>
              <a:rPr lang="cs-CZ" dirty="0" smtClean="0"/>
              <a:t> </a:t>
            </a:r>
            <a:r>
              <a:rPr lang="cs-CZ" dirty="0" err="1" smtClean="0"/>
              <a:t>kümmern</a:t>
            </a:r>
            <a:r>
              <a:rPr lang="cs-CZ" dirty="0" smtClean="0"/>
              <a:t>? </a:t>
            </a:r>
          </a:p>
          <a:p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smtClean="0"/>
              <a:t> in den </a:t>
            </a:r>
            <a:r>
              <a:rPr lang="cs-CZ" dirty="0" smtClean="0"/>
              <a:t>ZOO? </a:t>
            </a:r>
          </a:p>
          <a:p>
            <a:r>
              <a:rPr lang="cs-CZ" dirty="0" err="1" smtClean="0"/>
              <a:t>Nenne</a:t>
            </a:r>
            <a:r>
              <a:rPr lang="cs-CZ" dirty="0" smtClean="0"/>
              <a:t>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exotische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braucht</a:t>
            </a:r>
            <a:r>
              <a:rPr lang="cs-CZ" dirty="0" smtClean="0"/>
              <a:t> der </a:t>
            </a:r>
            <a:r>
              <a:rPr lang="cs-CZ" dirty="0" err="1" smtClean="0"/>
              <a:t>Mensch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Wald</a:t>
            </a:r>
            <a:r>
              <a:rPr lang="cs-CZ" dirty="0" smtClean="0"/>
              <a:t> 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45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Veškeré použité obrázky a fotografie pocházejí 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</a:t>
            </a:r>
            <a:r>
              <a:rPr lang="cs-CZ" smtClean="0"/>
              <a:t>2010)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6545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148</TotalTime>
  <Words>261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projekt_logo_cent</vt:lpstr>
      <vt:lpstr>Tiere</vt:lpstr>
      <vt:lpstr>ANOTACE</vt:lpstr>
      <vt:lpstr>Tiere</vt:lpstr>
      <vt:lpstr>Haustiere</vt:lpstr>
      <vt:lpstr>Andere Haustiere</vt:lpstr>
      <vt:lpstr>Nutztiere</vt:lpstr>
      <vt:lpstr>Andere Nutztiere</vt:lpstr>
      <vt:lpstr>Andere Tiere</vt:lpstr>
      <vt:lpstr>Exotische Tiere -Internationalismen</vt:lpstr>
      <vt:lpstr>Exotische Tiere – rein deutsche Namen</vt:lpstr>
      <vt:lpstr>Waldtiere</vt:lpstr>
      <vt:lpstr>Schlussfragen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23</cp:revision>
  <dcterms:created xsi:type="dcterms:W3CDTF">2012-07-02T08:03:24Z</dcterms:created>
  <dcterms:modified xsi:type="dcterms:W3CDTF">2013-02-07T18:43:09Z</dcterms:modified>
</cp:coreProperties>
</file>