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4" r:id="rId3"/>
    <p:sldId id="262" r:id="rId4"/>
    <p:sldId id="256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VY_52_INOVACE_02_Látky kapalné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Látky kapalné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smtClean="0"/>
            <a:t>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D541A19-8AE4-46CC-82D5-46F61935882C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9D0B6D1-BAC2-483D-B94D-0EE0D26C3978}" type="presOf" srcId="{445C7998-7549-48B0-BD68-D4F0167F02E5}" destId="{4D19AB04-24FA-40C2-B203-52AE3D15E171}" srcOrd="1" destOrd="0" presId="urn:microsoft.com/office/officeart/2005/8/layout/target3"/>
    <dgm:cxn modelId="{D2EE0E4F-9187-4E82-AA74-12A62EECFED5}" type="presOf" srcId="{DAEA276B-ECF9-46F6-A7D3-4693B2D32BC4}" destId="{CDED6FE3-AD8F-4ACC-B6B8-710EDDD97598}" srcOrd="0" destOrd="0" presId="urn:microsoft.com/office/officeart/2005/8/layout/target3"/>
    <dgm:cxn modelId="{149D41BD-CE88-4370-BE3D-AB1431C8B3B7}" type="presOf" srcId="{C73C7642-F245-4585-8F88-243F9FAEF6CA}" destId="{AA41A67C-3D3F-4AE9-9E0F-5D7F7BB2E741}" srcOrd="1" destOrd="0" presId="urn:microsoft.com/office/officeart/2005/8/layout/target3"/>
    <dgm:cxn modelId="{013DA6ED-77A3-4226-8D26-12CDF296EC7B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799B273-3718-40A2-BC2C-6D8F7D893388}" type="presOf" srcId="{FBBFC3EA-9D9D-4F3A-BEA6-9C2C0E46BF20}" destId="{643EA938-EDE0-4533-ACCC-D2BD6F3A527C}" srcOrd="0" destOrd="0" presId="urn:microsoft.com/office/officeart/2005/8/layout/target3"/>
    <dgm:cxn modelId="{E36DA084-FF55-4500-A960-05E4FA7F13DE}" type="presOf" srcId="{445C7998-7549-48B0-BD68-D4F0167F02E5}" destId="{BC35EE03-4121-4EF9-923D-7CB6D30D358D}" srcOrd="0" destOrd="0" presId="urn:microsoft.com/office/officeart/2005/8/layout/target3"/>
    <dgm:cxn modelId="{357DB0D9-779B-4689-80A4-4AB312C201ED}" type="presOf" srcId="{EBC41103-E2E5-4D48-9B4B-425520D3D098}" destId="{50C2F88D-8688-44C2-A854-691F34009D3B}" srcOrd="0" destOrd="0" presId="urn:microsoft.com/office/officeart/2005/8/layout/target3"/>
    <dgm:cxn modelId="{95AF6220-3685-4CAB-A9E1-7F9B5D86EB5A}" type="presOf" srcId="{EBC41103-E2E5-4D48-9B4B-425520D3D098}" destId="{F969C235-9271-4D34-B740-D627A121CAD0}" srcOrd="1" destOrd="0" presId="urn:microsoft.com/office/officeart/2005/8/layout/target3"/>
    <dgm:cxn modelId="{EC70682E-FA12-4D83-BDD9-7EBE95EFBDA8}" type="presOf" srcId="{39F8B381-5807-488E-AC22-73DD4140ED4A}" destId="{71045F8C-00FA-488E-A7BD-E2E6753D979D}" srcOrd="0" destOrd="0" presId="urn:microsoft.com/office/officeart/2005/8/layout/target3"/>
    <dgm:cxn modelId="{B309F51B-33BD-4FBB-87D4-41D070EE7474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68D7908-F9C2-478D-84F7-7AE402A17A8E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DDE8BD8-D382-4562-9812-53664EB1CA52}" type="presOf" srcId="{019433A1-1324-4DE1-9E6F-32B851095F74}" destId="{E7297F21-D4FD-4A41-AE58-814D01A6B5E7}" srcOrd="1" destOrd="0" presId="urn:microsoft.com/office/officeart/2005/8/layout/target3"/>
    <dgm:cxn modelId="{1E5B0C6D-0DFD-4947-8D81-7986AC63F245}" type="presParOf" srcId="{71045F8C-00FA-488E-A7BD-E2E6753D979D}" destId="{3577EC6B-C980-4F34-8C69-4365E7B8FC8C}" srcOrd="0" destOrd="0" presId="urn:microsoft.com/office/officeart/2005/8/layout/target3"/>
    <dgm:cxn modelId="{EBAAF78E-5924-4FB1-9C72-5A339A59E424}" type="presParOf" srcId="{71045F8C-00FA-488E-A7BD-E2E6753D979D}" destId="{6940EB87-DC1D-4BC3-9408-9AC2E1FFC039}" srcOrd="1" destOrd="0" presId="urn:microsoft.com/office/officeart/2005/8/layout/target3"/>
    <dgm:cxn modelId="{8C66A237-54E0-4FDC-81E8-B60C4A6F0293}" type="presParOf" srcId="{71045F8C-00FA-488E-A7BD-E2E6753D979D}" destId="{BC35EE03-4121-4EF9-923D-7CB6D30D358D}" srcOrd="2" destOrd="0" presId="urn:microsoft.com/office/officeart/2005/8/layout/target3"/>
    <dgm:cxn modelId="{4C8BDE77-712D-45C8-A719-629001AD9845}" type="presParOf" srcId="{71045F8C-00FA-488E-A7BD-E2E6753D979D}" destId="{C95EEA27-3CBF-4645-A92D-9D8AF5C1CBFC}" srcOrd="3" destOrd="0" presId="urn:microsoft.com/office/officeart/2005/8/layout/target3"/>
    <dgm:cxn modelId="{BC4904C5-C2AF-40C6-B1C9-927561D4DA82}" type="presParOf" srcId="{71045F8C-00FA-488E-A7BD-E2E6753D979D}" destId="{851BB866-B6AE-4566-893F-4C635BA974FC}" srcOrd="4" destOrd="0" presId="urn:microsoft.com/office/officeart/2005/8/layout/target3"/>
    <dgm:cxn modelId="{3EA2D14F-D998-4A5C-9882-72F8E7061D06}" type="presParOf" srcId="{71045F8C-00FA-488E-A7BD-E2E6753D979D}" destId="{643EA938-EDE0-4533-ACCC-D2BD6F3A527C}" srcOrd="5" destOrd="0" presId="urn:microsoft.com/office/officeart/2005/8/layout/target3"/>
    <dgm:cxn modelId="{C741BA1C-4353-422A-B576-E857E98F6922}" type="presParOf" srcId="{71045F8C-00FA-488E-A7BD-E2E6753D979D}" destId="{92F31B18-D66D-4CC7-89B9-378928DE877D}" srcOrd="6" destOrd="0" presId="urn:microsoft.com/office/officeart/2005/8/layout/target3"/>
    <dgm:cxn modelId="{261B51AD-F303-4F1D-B0EC-130FE32F6A82}" type="presParOf" srcId="{71045F8C-00FA-488E-A7BD-E2E6753D979D}" destId="{902074E1-B931-4618-97F1-FADBE82E9C3C}" srcOrd="7" destOrd="0" presId="urn:microsoft.com/office/officeart/2005/8/layout/target3"/>
    <dgm:cxn modelId="{B48B5171-CDE0-471B-95E3-13AA6A6E24D1}" type="presParOf" srcId="{71045F8C-00FA-488E-A7BD-E2E6753D979D}" destId="{A3817367-F2BC-482F-8832-FA00B51DCCF3}" srcOrd="8" destOrd="0" presId="urn:microsoft.com/office/officeart/2005/8/layout/target3"/>
    <dgm:cxn modelId="{D3446D50-48F8-47F0-8063-28CEE6BED071}" type="presParOf" srcId="{71045F8C-00FA-488E-A7BD-E2E6753D979D}" destId="{626ABFF6-56C8-4386-B662-68EC364EED9D}" srcOrd="9" destOrd="0" presId="urn:microsoft.com/office/officeart/2005/8/layout/target3"/>
    <dgm:cxn modelId="{C2C981FA-9319-41E6-B0B7-8A0917A51A28}" type="presParOf" srcId="{71045F8C-00FA-488E-A7BD-E2E6753D979D}" destId="{6DB11F1C-D028-4800-9625-6611CA9DE6D4}" srcOrd="10" destOrd="0" presId="urn:microsoft.com/office/officeart/2005/8/layout/target3"/>
    <dgm:cxn modelId="{96ECC85A-D4A9-434E-B97F-43AEDF41DE78}" type="presParOf" srcId="{71045F8C-00FA-488E-A7BD-E2E6753D979D}" destId="{CDED6FE3-AD8F-4ACC-B6B8-710EDDD97598}" srcOrd="11" destOrd="0" presId="urn:microsoft.com/office/officeart/2005/8/layout/target3"/>
    <dgm:cxn modelId="{2D4181A0-2DF3-46FA-9E28-A770A6D43B24}" type="presParOf" srcId="{71045F8C-00FA-488E-A7BD-E2E6753D979D}" destId="{397AC6D7-84A6-4150-958F-83C92D9ACF38}" srcOrd="12" destOrd="0" presId="urn:microsoft.com/office/officeart/2005/8/layout/target3"/>
    <dgm:cxn modelId="{353BEDB6-6AF4-470E-9F21-FB74E59BFF98}" type="presParOf" srcId="{71045F8C-00FA-488E-A7BD-E2E6753D979D}" destId="{D7419528-33A6-416D-9E64-B3F7915C5149}" srcOrd="13" destOrd="0" presId="urn:microsoft.com/office/officeart/2005/8/layout/target3"/>
    <dgm:cxn modelId="{544AC6E2-3507-43C4-9281-B9AE4EABB4C0}" type="presParOf" srcId="{71045F8C-00FA-488E-A7BD-E2E6753D979D}" destId="{97289DF2-90F4-4EC2-A9FC-633B00BAB610}" srcOrd="14" destOrd="0" presId="urn:microsoft.com/office/officeart/2005/8/layout/target3"/>
    <dgm:cxn modelId="{E9C6CDAA-69F8-4B1F-9361-D9036D002512}" type="presParOf" srcId="{71045F8C-00FA-488E-A7BD-E2E6753D979D}" destId="{234EBA9D-95B4-4C20-A84E-6F65F1085DC6}" srcOrd="15" destOrd="0" presId="urn:microsoft.com/office/officeart/2005/8/layout/target3"/>
    <dgm:cxn modelId="{16B31A9E-8E09-448F-BFC0-7985CCB84CC7}" type="presParOf" srcId="{71045F8C-00FA-488E-A7BD-E2E6753D979D}" destId="{12255512-213F-41DF-90A6-8B4CD74A2B52}" srcOrd="16" destOrd="0" presId="urn:microsoft.com/office/officeart/2005/8/layout/target3"/>
    <dgm:cxn modelId="{4730591C-D666-483A-B31F-5381C87DA03F}" type="presParOf" srcId="{71045F8C-00FA-488E-A7BD-E2E6753D979D}" destId="{50C2F88D-8688-44C2-A854-691F34009D3B}" srcOrd="17" destOrd="0" presId="urn:microsoft.com/office/officeart/2005/8/layout/target3"/>
    <dgm:cxn modelId="{36C605F9-38F7-4BDA-8BF4-BCE0AAAC3C31}" type="presParOf" srcId="{71045F8C-00FA-488E-A7BD-E2E6753D979D}" destId="{4D19AB04-24FA-40C2-B203-52AE3D15E171}" srcOrd="18" destOrd="0" presId="urn:microsoft.com/office/officeart/2005/8/layout/target3"/>
    <dgm:cxn modelId="{A15B7579-3F90-446A-9A67-A74CDD38B08D}" type="presParOf" srcId="{71045F8C-00FA-488E-A7BD-E2E6753D979D}" destId="{832BF48F-0145-4429-9E02-8FCA946CCE9E}" srcOrd="19" destOrd="0" presId="urn:microsoft.com/office/officeart/2005/8/layout/target3"/>
    <dgm:cxn modelId="{6569CDDD-715D-4F6C-AB77-6375ACAB075D}" type="presParOf" srcId="{71045F8C-00FA-488E-A7BD-E2E6753D979D}" destId="{E7297F21-D4FD-4A41-AE58-814D01A6B5E7}" srcOrd="20" destOrd="0" presId="urn:microsoft.com/office/officeart/2005/8/layout/target3"/>
    <dgm:cxn modelId="{43C67E69-58C7-40CB-95B1-1BAAE74633B7}" type="presParOf" srcId="{71045F8C-00FA-488E-A7BD-E2E6753D979D}" destId="{F69A1436-182C-465B-AD7F-FE48E0C090C1}" srcOrd="21" destOrd="0" presId="urn:microsoft.com/office/officeart/2005/8/layout/target3"/>
    <dgm:cxn modelId="{65E579EA-66E6-411B-AF67-ECD26F46A97E}" type="presParOf" srcId="{71045F8C-00FA-488E-A7BD-E2E6753D979D}" destId="{AA41A67C-3D3F-4AE9-9E0F-5D7F7BB2E741}" srcOrd="22" destOrd="0" presId="urn:microsoft.com/office/officeart/2005/8/layout/target3"/>
    <dgm:cxn modelId="{2B6B27C5-34C6-43B6-977C-221D59E90CD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VY_52_INOVACE_02_Látky kapalné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</a:t>
          </a:r>
          <a:r>
            <a:rPr lang="cs-CZ" sz="1400" kern="1200" smtClean="0"/>
            <a:t>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Látky kapalné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7075B-76AA-49D9-8B2C-28E0B9C84164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5AD00-A1B3-4858-B91A-DC26A66D9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05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3FB475-C5A7-45F2-96E6-C95113F70CF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06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444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78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473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7613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5220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9438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5411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1127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912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9618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970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35A7F2-2C6D-45D9-8B6E-D7CC26C687D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4316B8-822C-4DF5-AD76-F6153167F72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91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71357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297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965557"/>
              </p:ext>
            </p:extLst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43400"/>
                <a:gridCol w="4343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a zápis nového učiva</a:t>
                      </a:r>
                      <a:endParaRPr lang="cs-CZ" dirty="0" smtClean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Sešity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Vyber</a:t>
                      </a:r>
                      <a:r>
                        <a:rPr lang="cs-CZ" baseline="0" dirty="0" smtClean="0"/>
                        <a:t> kapaliny – žáci řeší úkol do sešitu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593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Tělesa a látky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r"/>
            <a:r>
              <a:rPr lang="cs-CZ" sz="4000" dirty="0" smtClean="0">
                <a:solidFill>
                  <a:srgbClr val="0070C0"/>
                </a:solidFill>
                <a:latin typeface="Bookman Old Style" pitchFamily="18" charset="0"/>
              </a:rPr>
              <a:t>                                       </a:t>
            </a:r>
            <a:r>
              <a:rPr lang="cs-CZ" sz="3200" dirty="0" smtClean="0">
                <a:solidFill>
                  <a:srgbClr val="0070C0"/>
                </a:solidFill>
                <a:latin typeface="Bookman Old Style" pitchFamily="18" charset="0"/>
              </a:rPr>
              <a:t>Vlastnosti kapalných látek</a:t>
            </a:r>
            <a:endParaRPr lang="cs-CZ" sz="4000" dirty="0">
              <a:solidFill>
                <a:srgbClr val="0070C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358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Autofit/>
          </a:bodyPr>
          <a:lstStyle/>
          <a:p>
            <a:r>
              <a:rPr lang="cs-CZ" sz="4400" dirty="0">
                <a:solidFill>
                  <a:srgbClr val="0070C0"/>
                </a:solidFill>
                <a:cs typeface="Arial" pitchFamily="34" charset="0"/>
              </a:rPr>
              <a:t>Vyber </a:t>
            </a:r>
            <a:r>
              <a:rPr lang="cs-CZ" sz="4400" dirty="0" smtClean="0">
                <a:solidFill>
                  <a:srgbClr val="0070C0"/>
                </a:solidFill>
                <a:cs typeface="Arial" pitchFamily="34" charset="0"/>
              </a:rPr>
              <a:t>kapaliny</a:t>
            </a:r>
            <a:r>
              <a:rPr lang="cs-CZ" sz="4000" dirty="0">
                <a:solidFill>
                  <a:srgbClr val="0070C0"/>
                </a:solidFill>
                <a:cs typeface="Arial" pitchFamily="34" charset="0"/>
              </a:rPr>
              <a:t/>
            </a:r>
            <a:br>
              <a:rPr lang="cs-CZ" sz="4000" dirty="0">
                <a:solidFill>
                  <a:srgbClr val="0070C0"/>
                </a:solidFill>
                <a:cs typeface="Arial" pitchFamily="34" charset="0"/>
              </a:rPr>
            </a:b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40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+mj-lt"/>
                <a:cs typeface="Arial" pitchFamily="34" charset="0"/>
              </a:rPr>
              <a:t>krev, zemní plyn, šťáva, kečup, propan butan , voda, pára , olej, aceton , dusík, rtuť, petrolej, glycerol, helium, vodík, kyslík, oxid uhličitý, ozon, benzín, nafta, ropa</a:t>
            </a:r>
          </a:p>
          <a:p>
            <a:pPr marL="0" indent="0">
              <a:buNone/>
            </a:pPr>
            <a:r>
              <a:rPr lang="cs-CZ" sz="6600" b="1" dirty="0">
                <a:latin typeface="+mj-lt"/>
                <a:cs typeface="Arial" pitchFamily="34" charset="0"/>
              </a:rPr>
              <a:t> </a:t>
            </a:r>
            <a:r>
              <a:rPr lang="cs-CZ" sz="6600" b="1" dirty="0" smtClean="0">
                <a:latin typeface="+mj-lt"/>
                <a:cs typeface="Arial" pitchFamily="34" charset="0"/>
              </a:rPr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18356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Kapaliny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6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0" indent="0">
              <a:buNone/>
            </a:pPr>
            <a:endParaRPr lang="cs-CZ" sz="36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  <a:cs typeface="Arial" pitchFamily="34" charset="0"/>
              </a:rPr>
              <a:t>krev</a:t>
            </a:r>
            <a:r>
              <a:rPr lang="cs-CZ" sz="3600" b="1" dirty="0">
                <a:cs typeface="Arial" pitchFamily="34" charset="0"/>
              </a:rPr>
              <a:t>, zemní plyn,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šťáva</a:t>
            </a:r>
            <a:r>
              <a:rPr lang="cs-CZ" sz="3600" b="1" dirty="0" smtClean="0">
                <a:cs typeface="Arial" pitchFamily="34" charset="0"/>
              </a:rPr>
              <a:t>, ozon,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kečup</a:t>
            </a:r>
            <a:r>
              <a:rPr lang="cs-CZ" sz="3600" b="1" dirty="0">
                <a:cs typeface="Arial" pitchFamily="34" charset="0"/>
              </a:rPr>
              <a:t>, propan butan 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voda</a:t>
            </a:r>
            <a:r>
              <a:rPr lang="cs-CZ" sz="3600" b="1" dirty="0">
                <a:cs typeface="Arial" pitchFamily="34" charset="0"/>
              </a:rPr>
              <a:t>, pára 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olej</a:t>
            </a:r>
            <a:r>
              <a:rPr lang="cs-CZ" sz="3600" b="1" dirty="0">
                <a:cs typeface="Arial" pitchFamily="34" charset="0"/>
              </a:rPr>
              <a:t>, </a:t>
            </a:r>
            <a:r>
              <a:rPr lang="cs-CZ" sz="3600" b="1" dirty="0" smtClean="0">
                <a:solidFill>
                  <a:srgbClr val="0070C0"/>
                </a:solidFill>
                <a:cs typeface="Arial" pitchFamily="34" charset="0"/>
              </a:rPr>
              <a:t>aceton</a:t>
            </a:r>
            <a:r>
              <a:rPr lang="cs-CZ" sz="3600" b="1" dirty="0" smtClean="0">
                <a:cs typeface="Arial" pitchFamily="34" charset="0"/>
              </a:rPr>
              <a:t>, </a:t>
            </a:r>
            <a:r>
              <a:rPr lang="cs-CZ" sz="3600" b="1" dirty="0">
                <a:cs typeface="Arial" pitchFamily="34" charset="0"/>
              </a:rPr>
              <a:t>dusík,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rtuť</a:t>
            </a:r>
            <a:r>
              <a:rPr lang="cs-CZ" sz="3600" b="1" dirty="0">
                <a:cs typeface="Arial" pitchFamily="34" charset="0"/>
              </a:rPr>
              <a:t>,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 petrolej</a:t>
            </a:r>
            <a:r>
              <a:rPr lang="cs-CZ" sz="3600" b="1" dirty="0">
                <a:cs typeface="Arial" pitchFamily="34" charset="0"/>
              </a:rPr>
              <a:t>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glycerol</a:t>
            </a:r>
            <a:r>
              <a:rPr lang="cs-CZ" sz="3600" b="1" dirty="0">
                <a:cs typeface="Arial" pitchFamily="34" charset="0"/>
              </a:rPr>
              <a:t>, helium, vodík, kyslík, oxid </a:t>
            </a:r>
            <a:r>
              <a:rPr lang="cs-CZ" sz="3600" b="1" dirty="0" smtClean="0">
                <a:cs typeface="Arial" pitchFamily="34" charset="0"/>
              </a:rPr>
              <a:t>uhličitý,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benzín</a:t>
            </a:r>
            <a:r>
              <a:rPr lang="cs-CZ" sz="3600" b="1" dirty="0">
                <a:cs typeface="Arial" pitchFamily="34" charset="0"/>
              </a:rPr>
              <a:t>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nafta</a:t>
            </a:r>
            <a:r>
              <a:rPr lang="cs-CZ" sz="3600" b="1" dirty="0">
                <a:cs typeface="Arial" pitchFamily="34" charset="0"/>
              </a:rPr>
              <a:t>, </a:t>
            </a:r>
            <a:r>
              <a:rPr lang="cs-CZ" sz="3600" b="1" dirty="0">
                <a:solidFill>
                  <a:srgbClr val="0070C0"/>
                </a:solidFill>
                <a:cs typeface="Arial" pitchFamily="34" charset="0"/>
              </a:rPr>
              <a:t>ropa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" name="Picture 5" descr="C:\Users\Krejsová\AppData\Local\Microsoft\Windows\Temporary Internet Files\Content.IE5\AM1I8PN9\MC9000887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541" y="620688"/>
            <a:ext cx="1447619" cy="1510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Krejsová\AppData\Local\Microsoft\Windows\Temporary Internet Files\Content.IE5\K0O7W0UI\MC9001125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75803"/>
            <a:ext cx="1755968" cy="158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Krejsová\AppData\Local\Microsoft\Windows\Temporary Internet Files\Content.IE5\S7687CZ2\MC9002957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919" y="260648"/>
            <a:ext cx="1841766" cy="161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4303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Vlastnosti kapalných  látek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79512" y="1412776"/>
            <a:ext cx="8686800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3200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 pitchFamily="2" charset="2"/>
              <a:buChar char="n"/>
              <a:defRPr sz="2800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24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 pitchFamily="2" charset="2"/>
              <a:buChar char="n"/>
              <a:defRPr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>
              <a:buNone/>
            </a:pPr>
            <a:endParaRPr lang="cs-CZ" sz="4000" dirty="0"/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  <a:effectLst/>
              </a:rPr>
              <a:t> Tekuté 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(dají se přelévat)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  <a:effectLst/>
              </a:rPr>
              <a:t> Mění 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snadno tvar </a:t>
            </a:r>
            <a:endParaRPr lang="cs-CZ" sz="3600" b="1" dirty="0" smtClean="0">
              <a:solidFill>
                <a:srgbClr val="0070C0"/>
              </a:solidFill>
              <a:effectLst/>
            </a:endParaRPr>
          </a:p>
          <a:p>
            <a:pPr marL="457200" lvl="1" indent="0">
              <a:buClr>
                <a:schemeClr val="accent4">
                  <a:lumMod val="75000"/>
                </a:schemeClr>
              </a:buClr>
              <a:buNone/>
            </a:pPr>
            <a:r>
              <a:rPr lang="cs-CZ" sz="3600" b="1" dirty="0">
                <a:solidFill>
                  <a:srgbClr val="0070C0"/>
                </a:solidFill>
                <a:effectLst/>
              </a:rPr>
              <a:t> </a:t>
            </a:r>
            <a:r>
              <a:rPr lang="cs-CZ" sz="3600" b="1" dirty="0" smtClean="0">
                <a:solidFill>
                  <a:srgbClr val="0070C0"/>
                </a:solidFill>
                <a:effectLst/>
              </a:rPr>
              <a:t>  (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zaujímají jej </a:t>
            </a:r>
            <a:r>
              <a:rPr lang="cs-CZ" sz="3600" b="1" dirty="0" smtClean="0">
                <a:solidFill>
                  <a:srgbClr val="0070C0"/>
                </a:solidFill>
                <a:effectLst/>
              </a:rPr>
              <a:t>podle  nádoby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)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  <a:effectLst/>
              </a:rPr>
              <a:t> Snadno 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dělitelné (kapky)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  <a:effectLst/>
              </a:rPr>
              <a:t> Nestlačitelné 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(objem se nemění)</a:t>
            </a:r>
          </a:p>
          <a:p>
            <a:pPr lvl="1">
              <a:buClr>
                <a:schemeClr val="accent4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0070C0"/>
                </a:solidFill>
                <a:effectLst/>
              </a:rPr>
              <a:t> V </a:t>
            </a:r>
            <a:r>
              <a:rPr lang="cs-CZ" sz="3600" b="1" dirty="0">
                <a:solidFill>
                  <a:srgbClr val="0070C0"/>
                </a:solidFill>
                <a:effectLst/>
              </a:rPr>
              <a:t>klidu je hladina v nádobě vodorovná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pPr algn="r"/>
            <a:endParaRPr lang="cs-CZ" dirty="0"/>
          </a:p>
        </p:txBody>
      </p:sp>
      <p:pic>
        <p:nvPicPr>
          <p:cNvPr id="6" name="Picture 5" descr="C:\Users\Krejsová\AppData\Local\Microsoft\Windows\Temporary Internet Files\Content.IE5\K0O7W0UI\MC9004373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672" y="1268760"/>
            <a:ext cx="252268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55797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221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sady Office</vt:lpstr>
      <vt:lpstr>Prezentace aplikace PowerPoint</vt:lpstr>
      <vt:lpstr>Anotace</vt:lpstr>
      <vt:lpstr>Tělesa a látky</vt:lpstr>
      <vt:lpstr>Vyber kapaliny </vt:lpstr>
      <vt:lpstr>Kapaliny</vt:lpstr>
      <vt:lpstr>Vlastnosti kapalných  látek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 a látky</dc:title>
  <dc:creator>Krejsová</dc:creator>
  <cp:lastModifiedBy>Krejsová</cp:lastModifiedBy>
  <cp:revision>23</cp:revision>
  <dcterms:created xsi:type="dcterms:W3CDTF">2011-09-28T20:16:57Z</dcterms:created>
  <dcterms:modified xsi:type="dcterms:W3CDTF">2012-03-06T20:48:12Z</dcterms:modified>
</cp:coreProperties>
</file>