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4" r:id="rId3"/>
    <p:sldId id="265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DF37E-ED61-4A3B-BDB1-1C14B24F1AE0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73AB-76D3-4327-80AD-53216C869828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EF0CC-4BE8-44E8-9A87-99F04170C9A3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717F2-95BB-4D3D-A869-A17EC6FDDB40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43CA1-430E-49B4-A08A-52929445FA68}" type="datetime1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D42-6191-482B-9B02-09E097E0C674}" type="datetime1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6FF6B-04F9-4094-B8B7-D3A0DB81DF1F}" type="datetime1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701B5-853C-45D9-A218-9A9AFAD8CAD9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8950-8781-4C7D-87BA-BE2B8627194D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3FA6-DAC7-400B-BDBF-2CCE8A5251C9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93306-0DAC-48D9-9B70-9CF9E97A1BD5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092E0-DCD4-4B31-8E16-180C2265B84B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a nejnižší bod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J</a:t>
            </a:r>
            <a:r>
              <a:rPr lang="cs-CZ" dirty="0" smtClean="0"/>
              <a:t>ihočeského </a:t>
            </a:r>
            <a:r>
              <a:rPr lang="cs-CZ" dirty="0" smtClean="0"/>
              <a:t>kraje</a:t>
            </a:r>
            <a:br>
              <a:rPr lang="cs-CZ" dirty="0" smtClean="0"/>
            </a:br>
            <a:r>
              <a:rPr lang="cs-CZ" dirty="0" smtClean="0"/>
              <a:t>VY_32_INOVACE_14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2085" y="4224001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Nejvyšším bodem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Plechý (1378 m n. m.)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40360"/>
            <a:ext cx="518457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311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Nejnižším bodem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ladina Orlické přehrady (350 m n.m.)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2052" name="Picture 4" descr="http://www.pf.jcu.cz/others/okoli/images/5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71967"/>
            <a:ext cx="5619750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57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988840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Www.tisicovky.cz</a:t>
            </a:r>
            <a:r>
              <a:rPr lang="cs-CZ" dirty="0"/>
              <a:t> [online]. 2002-2009.Allstar Group, 2009 [cit. 2011-03-07]. Galerie tisícovek. Dostupné z WWW: &lt;http://www.tisicovky.cz/</a:t>
            </a:r>
            <a:r>
              <a:rPr lang="cs-CZ" dirty="0" err="1"/>
              <a:t>cs</a:t>
            </a:r>
            <a:r>
              <a:rPr lang="cs-CZ" dirty="0"/>
              <a:t>/hory/</a:t>
            </a:r>
            <a:r>
              <a:rPr lang="cs-CZ" dirty="0" err="1"/>
              <a:t>sumava</a:t>
            </a:r>
            <a:r>
              <a:rPr lang="cs-CZ" dirty="0"/>
              <a:t>/plechy-hlv21/&gt;.</a:t>
            </a:r>
          </a:p>
          <a:p>
            <a:endParaRPr lang="cs-CZ" dirty="0" smtClean="0">
              <a:effectLst/>
            </a:endParaRPr>
          </a:p>
          <a:p>
            <a:r>
              <a:rPr lang="cs-CZ" i="1" dirty="0"/>
              <a:t>Krásy jižních Čech - Orlická přehrada</a:t>
            </a:r>
            <a:r>
              <a:rPr lang="cs-CZ" dirty="0"/>
              <a:t> [online]. 1999.Martin Bílek, 1999, 1999 [cit. 2011-03-07]. Orlická přehrada. Dostupné z WWW: &lt;http://www.pf.jcu.cz/</a:t>
            </a:r>
            <a:r>
              <a:rPr lang="cs-CZ" dirty="0" err="1"/>
              <a:t>others</a:t>
            </a:r>
            <a:r>
              <a:rPr lang="cs-CZ" dirty="0"/>
              <a:t>/</a:t>
            </a:r>
            <a:r>
              <a:rPr lang="cs-CZ" dirty="0" err="1"/>
              <a:t>okoli</a:t>
            </a:r>
            <a:r>
              <a:rPr lang="cs-CZ" dirty="0"/>
              <a:t>/</a:t>
            </a:r>
            <a:r>
              <a:rPr lang="cs-CZ" dirty="0" err="1"/>
              <a:t>ost</a:t>
            </a:r>
            <a:r>
              <a:rPr lang="cs-CZ" dirty="0"/>
              <a:t>/orlik.htm&gt;.</a:t>
            </a:r>
          </a:p>
          <a:p>
            <a:endParaRPr lang="cs-CZ" dirty="0" smtClean="0">
              <a:effectLst/>
            </a:endParaRPr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109</Words>
  <Application>Microsoft Office PowerPoint</Application>
  <PresentationFormat>Předvádění na obrazovce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Nejvyšší a nejnižší bod   Jihočeského kraje VY_32_INOVACE_14</vt:lpstr>
      <vt:lpstr>Nejvyšším bodem je:</vt:lpstr>
      <vt:lpstr>Nejnižším bodem je: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Triskova</cp:lastModifiedBy>
  <cp:revision>19</cp:revision>
  <dcterms:created xsi:type="dcterms:W3CDTF">2011-02-23T14:18:40Z</dcterms:created>
  <dcterms:modified xsi:type="dcterms:W3CDTF">2013-01-27T16:05:03Z</dcterms:modified>
</cp:coreProperties>
</file>