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A108F2-2FA5-4E1E-93C2-1D6EFE0680C8}" type="datetimeFigureOut">
              <a:rPr lang="cs-CZ" smtClean="0"/>
              <a:t>23.3.2011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A489E7-76B8-488D-85D1-0DCCFB51E0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52080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A489E7-76B8-488D-85D1-0DCCFB51E0E4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09690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289BBF-CED2-4D0A-81B2-61150CCCBE76}" type="datetimeFigureOut">
              <a:rPr lang="cs-CZ" smtClean="0"/>
              <a:t>23.3.2011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674D1-356A-41B3-A498-062AFE88ED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04188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289BBF-CED2-4D0A-81B2-61150CCCBE76}" type="datetimeFigureOut">
              <a:rPr lang="cs-CZ" smtClean="0"/>
              <a:t>23.3.2011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674D1-356A-41B3-A498-062AFE88ED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8959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289BBF-CED2-4D0A-81B2-61150CCCBE76}" type="datetimeFigureOut">
              <a:rPr lang="cs-CZ" smtClean="0"/>
              <a:t>23.3.2011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674D1-356A-41B3-A498-062AFE88ED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83022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289BBF-CED2-4D0A-81B2-61150CCCBE76}" type="datetimeFigureOut">
              <a:rPr lang="cs-CZ" smtClean="0"/>
              <a:t>23.3.2011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674D1-356A-41B3-A498-062AFE88ED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01687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289BBF-CED2-4D0A-81B2-61150CCCBE76}" type="datetimeFigureOut">
              <a:rPr lang="cs-CZ" smtClean="0"/>
              <a:t>23.3.2011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674D1-356A-41B3-A498-062AFE88ED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77248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289BBF-CED2-4D0A-81B2-61150CCCBE76}" type="datetimeFigureOut">
              <a:rPr lang="cs-CZ" smtClean="0"/>
              <a:t>23.3.2011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674D1-356A-41B3-A498-062AFE88ED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69227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289BBF-CED2-4D0A-81B2-61150CCCBE76}" type="datetimeFigureOut">
              <a:rPr lang="cs-CZ" smtClean="0"/>
              <a:t>23.3.2011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674D1-356A-41B3-A498-062AFE88ED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3824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289BBF-CED2-4D0A-81B2-61150CCCBE76}" type="datetimeFigureOut">
              <a:rPr lang="cs-CZ" smtClean="0"/>
              <a:t>23.3.2011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674D1-356A-41B3-A498-062AFE88ED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64316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289BBF-CED2-4D0A-81B2-61150CCCBE76}" type="datetimeFigureOut">
              <a:rPr lang="cs-CZ" smtClean="0"/>
              <a:t>23.3.2011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674D1-356A-41B3-A498-062AFE88ED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7402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289BBF-CED2-4D0A-81B2-61150CCCBE76}" type="datetimeFigureOut">
              <a:rPr lang="cs-CZ" smtClean="0"/>
              <a:t>23.3.2011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674D1-356A-41B3-A498-062AFE88ED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73287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289BBF-CED2-4D0A-81B2-61150CCCBE76}" type="datetimeFigureOut">
              <a:rPr lang="cs-CZ" smtClean="0"/>
              <a:t>23.3.2011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674D1-356A-41B3-A498-062AFE88ED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35594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289BBF-CED2-4D0A-81B2-61150CCCBE76}" type="datetimeFigureOut">
              <a:rPr lang="cs-CZ" smtClean="0"/>
              <a:t>23.3.2011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F674D1-356A-41B3-A498-062AFE88ED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85992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jpg"/><Relationship Id="rId4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opvk_hor_zakladni_logolink_bar_cz[1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83661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53008" y="2132856"/>
            <a:ext cx="7772400" cy="1470025"/>
          </a:xfrm>
        </p:spPr>
        <p:txBody>
          <a:bodyPr/>
          <a:lstStyle/>
          <a:p>
            <a:pPr eaLnBrk="1" hangingPunct="1"/>
            <a:r>
              <a:rPr lang="cs-CZ" dirty="0" smtClean="0"/>
              <a:t>ROČNÍ DOBY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VY_32_INOVACE_18</a:t>
            </a:r>
            <a:endParaRPr lang="cs-CZ" dirty="0" smtClean="0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cs-CZ" dirty="0" smtClean="0">
              <a:solidFill>
                <a:schemeClr val="tx1"/>
              </a:solidFill>
            </a:endParaRPr>
          </a:p>
          <a:p>
            <a:pPr eaLnBrk="1" hangingPunct="1"/>
            <a:r>
              <a:rPr lang="cs-CZ" dirty="0" smtClean="0">
                <a:solidFill>
                  <a:schemeClr val="tx1"/>
                </a:solidFill>
              </a:rPr>
              <a:t>Sada 1</a:t>
            </a:r>
          </a:p>
          <a:p>
            <a:pPr eaLnBrk="1" hangingPunct="1"/>
            <a:r>
              <a:rPr lang="cs-CZ" dirty="0" smtClean="0">
                <a:solidFill>
                  <a:schemeClr val="tx1"/>
                </a:solidFill>
              </a:rPr>
              <a:t>ZŠ Zbytiny, okres Prachatice</a:t>
            </a:r>
          </a:p>
          <a:p>
            <a:pPr eaLnBrk="1" hangingPunct="1"/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275856" y="6237312"/>
            <a:ext cx="2895600" cy="476250"/>
          </a:xfrm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/>
              <a:t>IT ve </a:t>
            </a:r>
            <a:r>
              <a:rPr lang="cs-CZ" dirty="0" err="1"/>
              <a:t>skole</a:t>
            </a:r>
            <a:r>
              <a:rPr lang="cs-CZ" dirty="0"/>
              <a:t> 16840/2010-46</a:t>
            </a:r>
          </a:p>
        </p:txBody>
      </p:sp>
    </p:spTree>
    <p:extLst>
      <p:ext uri="{BB962C8B-B14F-4D97-AF65-F5344CB8AC3E}">
        <p14:creationId xmlns:p14="http://schemas.microsoft.com/office/powerpoint/2010/main" val="1591870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9248" y="-24340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Seznamte se s názvy ročních období. 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976631"/>
            <a:ext cx="6400800" cy="500176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06004" y="1438426"/>
            <a:ext cx="953915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JARO</a:t>
            </a:r>
            <a:endParaRPr lang="cs-CZ" sz="28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1937" y="5084106"/>
            <a:ext cx="922047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LÉTO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524328" y="4822496"/>
            <a:ext cx="1478882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PODZIM</a:t>
            </a:r>
            <a:endParaRPr lang="cs-CZ" sz="2800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909020" y="1438426"/>
            <a:ext cx="984565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ZIMA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275856" y="6237312"/>
            <a:ext cx="2895600" cy="476250"/>
          </a:xfrm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/>
              <a:t>IT ve </a:t>
            </a:r>
            <a:r>
              <a:rPr lang="cs-CZ" dirty="0" err="1"/>
              <a:t>skole</a:t>
            </a:r>
            <a:r>
              <a:rPr lang="cs-CZ" dirty="0"/>
              <a:t> 16840/2010-46</a:t>
            </a:r>
          </a:p>
        </p:txBody>
      </p:sp>
    </p:spTree>
    <p:extLst>
      <p:ext uri="{BB962C8B-B14F-4D97-AF65-F5344CB8AC3E}">
        <p14:creationId xmlns:p14="http://schemas.microsoft.com/office/powerpoint/2010/main" val="1921328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4681" y="14001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Přiřaďte správné názvy ročních období.</a:t>
            </a:r>
            <a:endParaRPr lang="cs-CZ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7250" y="1223195"/>
            <a:ext cx="2495550" cy="18288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0278" y="1256287"/>
            <a:ext cx="2448272" cy="185737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7249" y="3910659"/>
            <a:ext cx="2466975" cy="18478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98832" y="3915027"/>
            <a:ext cx="2466975" cy="184785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7457843" y="1600200"/>
            <a:ext cx="884986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Jaro</a:t>
            </a:r>
            <a:endParaRPr lang="cs-CZ" sz="32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457843" y="2766535"/>
            <a:ext cx="1014573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Léto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396654" y="3915027"/>
            <a:ext cx="1480241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Podzim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395400" y="5073010"/>
            <a:ext cx="1180331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Zima</a:t>
            </a:r>
            <a:endParaRPr lang="cs-CZ" sz="32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1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275856" y="6237312"/>
            <a:ext cx="2895600" cy="476250"/>
          </a:xfrm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/>
              <a:t>IT ve </a:t>
            </a:r>
            <a:r>
              <a:rPr lang="cs-CZ" dirty="0" err="1"/>
              <a:t>skole</a:t>
            </a:r>
            <a:r>
              <a:rPr lang="cs-CZ" dirty="0"/>
              <a:t> 16840/2010-46</a:t>
            </a:r>
          </a:p>
        </p:txBody>
      </p:sp>
    </p:spTree>
    <p:extLst>
      <p:ext uri="{BB962C8B-B14F-4D97-AF65-F5344CB8AC3E}">
        <p14:creationId xmlns:p14="http://schemas.microsoft.com/office/powerpoint/2010/main" val="2085424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Složte správně roční období, jak jdou za sebou.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981720" y="2924787"/>
            <a:ext cx="1147622" cy="76944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Jaro</a:t>
            </a:r>
            <a:endParaRPr lang="cs-CZ" sz="4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172914" y="4212729"/>
            <a:ext cx="1196418" cy="76944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Léto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1523" y="3169328"/>
            <a:ext cx="1901996" cy="76944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Podzim</a:t>
            </a:r>
            <a:endParaRPr lang="cs-CZ" sz="4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45241" y="2074627"/>
            <a:ext cx="1329210" cy="76944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Zima</a:t>
            </a:r>
            <a:endParaRPr lang="cs-CZ" sz="4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31988" y="5574428"/>
            <a:ext cx="8800764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Podtrhněte roční období, které je nyní a namalujte k němu obrázek.</a:t>
            </a:r>
            <a:endParaRPr lang="cs-CZ" sz="2400" dirty="0"/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275856" y="6237312"/>
            <a:ext cx="2895600" cy="476250"/>
          </a:xfrm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/>
              <a:t>IT ve </a:t>
            </a:r>
            <a:r>
              <a:rPr lang="cs-CZ" dirty="0" err="1"/>
              <a:t>skole</a:t>
            </a:r>
            <a:r>
              <a:rPr lang="cs-CZ" dirty="0"/>
              <a:t> 16840/2010-46</a:t>
            </a:r>
          </a:p>
        </p:txBody>
      </p:sp>
    </p:spTree>
    <p:extLst>
      <p:ext uri="{BB962C8B-B14F-4D97-AF65-F5344CB8AC3E}">
        <p14:creationId xmlns:p14="http://schemas.microsoft.com/office/powerpoint/2010/main" val="4177990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sz="40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525963"/>
          </a:xfrm>
        </p:spPr>
        <p:txBody>
          <a:bodyPr>
            <a:normAutofit/>
          </a:bodyPr>
          <a:lstStyle/>
          <a:p>
            <a:r>
              <a:rPr lang="cs-CZ" sz="2000" i="1" dirty="0"/>
              <a:t>Maxikovy-hracky.cz/</a:t>
            </a:r>
            <a:r>
              <a:rPr lang="cs-CZ" sz="2000" dirty="0"/>
              <a:t> [online]. 2011 [cit. 2011-03-06]. Puzzle-</a:t>
            </a:r>
            <a:r>
              <a:rPr lang="cs-CZ" sz="2000" dirty="0" err="1"/>
              <a:t>rocni</a:t>
            </a:r>
            <a:r>
              <a:rPr lang="cs-CZ" sz="2000" dirty="0"/>
              <a:t>-</a:t>
            </a:r>
            <a:r>
              <a:rPr lang="cs-CZ" sz="2000" dirty="0" err="1"/>
              <a:t>obdobi</a:t>
            </a:r>
            <a:r>
              <a:rPr lang="cs-CZ" sz="2000" dirty="0"/>
              <a:t>. Dostupné z WWW: &lt;http://www.maxikovy-hracky.cz/katalog/vek/puzzle-</a:t>
            </a:r>
            <a:r>
              <a:rPr lang="cs-CZ" sz="2000" dirty="0" err="1"/>
              <a:t>rocni</a:t>
            </a:r>
            <a:r>
              <a:rPr lang="cs-CZ" sz="2000" dirty="0"/>
              <a:t>-</a:t>
            </a:r>
            <a:r>
              <a:rPr lang="cs-CZ" sz="2000" dirty="0" err="1"/>
              <a:t>obdobi</a:t>
            </a:r>
            <a:r>
              <a:rPr lang="cs-CZ" sz="2000" dirty="0" smtClean="0"/>
              <a:t>&gt;.</a:t>
            </a:r>
          </a:p>
          <a:p>
            <a:r>
              <a:rPr lang="cs-CZ" sz="2000" i="1" dirty="0"/>
              <a:t>Zdn.cz</a:t>
            </a:r>
            <a:r>
              <a:rPr lang="cs-CZ" sz="2000" dirty="0"/>
              <a:t> [online]. 26.4.2010 [cit. 2011-03-06]. Celorocni-a-sezonni-alergicka-ryma-451323. Dostupné z WWW: &lt;http://www.zdn.cz/</a:t>
            </a:r>
            <a:r>
              <a:rPr lang="cs-CZ" sz="2000" dirty="0" err="1"/>
              <a:t>clanek</a:t>
            </a:r>
            <a:r>
              <a:rPr lang="cs-CZ" sz="2000" dirty="0"/>
              <a:t>/</a:t>
            </a:r>
            <a:r>
              <a:rPr lang="cs-CZ" sz="2000" dirty="0" err="1"/>
              <a:t>priloha</a:t>
            </a:r>
            <a:r>
              <a:rPr lang="cs-CZ" sz="2000" dirty="0"/>
              <a:t>-</a:t>
            </a:r>
            <a:r>
              <a:rPr lang="cs-CZ" sz="2000" dirty="0" err="1"/>
              <a:t>pacientske</a:t>
            </a:r>
            <a:r>
              <a:rPr lang="cs-CZ" sz="2000" dirty="0"/>
              <a:t>-listy/celorocni-a-sezonni-alergicka-ryma-451323&gt;.</a:t>
            </a:r>
          </a:p>
          <a:p>
            <a:r>
              <a:rPr lang="cs-CZ" sz="2000" i="1" dirty="0"/>
              <a:t>In-pocasi.cz</a:t>
            </a:r>
            <a:r>
              <a:rPr lang="cs-CZ" sz="2000" dirty="0"/>
              <a:t> [online]. 29.7. 2007 [cit. 2011-03-06]. </a:t>
            </a:r>
            <a:r>
              <a:rPr lang="cs-CZ" sz="2000" dirty="0" err="1"/>
              <a:t>Clanky</a:t>
            </a:r>
            <a:r>
              <a:rPr lang="cs-CZ" sz="2000" dirty="0"/>
              <a:t>/teorie/</a:t>
            </a:r>
            <a:r>
              <a:rPr lang="cs-CZ" sz="2000" dirty="0" err="1"/>
              <a:t>rocni-obdobi</a:t>
            </a:r>
            <a:r>
              <a:rPr lang="cs-CZ" sz="2000" dirty="0"/>
              <a:t>/. Dostupné z WWW: &lt;http://www.in-pocasi.cz/</a:t>
            </a:r>
            <a:r>
              <a:rPr lang="cs-CZ" sz="2000" dirty="0" err="1"/>
              <a:t>clanky</a:t>
            </a:r>
            <a:r>
              <a:rPr lang="cs-CZ" sz="2000" dirty="0"/>
              <a:t>/teorie/</a:t>
            </a:r>
            <a:r>
              <a:rPr lang="cs-CZ" sz="2000" dirty="0" err="1"/>
              <a:t>rocni-obdobi</a:t>
            </a:r>
            <a:r>
              <a:rPr lang="cs-CZ" sz="2000" dirty="0"/>
              <a:t>/&gt;.</a:t>
            </a:r>
          </a:p>
          <a:p>
            <a:r>
              <a:rPr lang="cs-CZ" sz="2000" i="1" dirty="0"/>
              <a:t>Matymanga.blog.cz</a:t>
            </a:r>
            <a:r>
              <a:rPr lang="cs-CZ" sz="2000" dirty="0"/>
              <a:t> [online]. 4.7.2008 [cit. 2011-03-06]. </a:t>
            </a:r>
            <a:r>
              <a:rPr lang="cs-CZ" sz="2000" dirty="0" err="1"/>
              <a:t>Rocni-obdobi</a:t>
            </a:r>
            <a:r>
              <a:rPr lang="cs-CZ" sz="2000" dirty="0"/>
              <a:t>. Dostupné z WWW: &lt;http://matymanga.blog.cz/0807/</a:t>
            </a:r>
            <a:r>
              <a:rPr lang="cs-CZ" sz="2000" dirty="0" err="1"/>
              <a:t>rocni-obdobi</a:t>
            </a:r>
            <a:r>
              <a:rPr lang="cs-CZ" sz="2000" dirty="0" smtClean="0"/>
              <a:t>&gt;.</a:t>
            </a:r>
          </a:p>
          <a:p>
            <a:r>
              <a:rPr lang="cs-CZ" sz="2000" i="1" dirty="0"/>
              <a:t>Hanicka1.signaly.cz</a:t>
            </a:r>
            <a:r>
              <a:rPr lang="cs-CZ" sz="2000" dirty="0"/>
              <a:t> [online]. 2008 [cit. 2011-03-06]. Hanicka1.signaly.cz. Dostupné z WWW: &lt;http://hanicka1.signaly.cz/200805&gt;.</a:t>
            </a:r>
          </a:p>
          <a:p>
            <a:endParaRPr lang="cs-CZ" sz="2000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275856" y="6237312"/>
            <a:ext cx="2895600" cy="476250"/>
          </a:xfrm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/>
              <a:t>IT ve </a:t>
            </a:r>
            <a:r>
              <a:rPr lang="cs-CZ" dirty="0" err="1"/>
              <a:t>skole</a:t>
            </a:r>
            <a:r>
              <a:rPr lang="cs-CZ" dirty="0"/>
              <a:t> 16840/2010-46</a:t>
            </a:r>
          </a:p>
        </p:txBody>
      </p:sp>
    </p:spTree>
    <p:extLst>
      <p:ext uri="{BB962C8B-B14F-4D97-AF65-F5344CB8AC3E}">
        <p14:creationId xmlns:p14="http://schemas.microsoft.com/office/powerpoint/2010/main" val="2143869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</TotalTime>
  <Words>187</Words>
  <Application>Microsoft Office PowerPoint</Application>
  <PresentationFormat>Předvádění na obrazovce (4:3)</PresentationFormat>
  <Paragraphs>32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ROČNÍ DOBY VY_32_INOVACE_18</vt:lpstr>
      <vt:lpstr>Seznamte se s názvy ročních období. </vt:lpstr>
      <vt:lpstr>Přiřaďte správné názvy ročních období.</vt:lpstr>
      <vt:lpstr>Složte správně roční období, jak jdou za sebou.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ROČNÍ DOBY VY_32_INOVACE_08</dc:title>
  <dc:creator>klodnerovah</dc:creator>
  <cp:lastModifiedBy>klodnerovah</cp:lastModifiedBy>
  <cp:revision>16</cp:revision>
  <dcterms:created xsi:type="dcterms:W3CDTF">2011-03-06T16:22:13Z</dcterms:created>
  <dcterms:modified xsi:type="dcterms:W3CDTF">2011-03-23T12:22:26Z</dcterms:modified>
</cp:coreProperties>
</file>