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453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625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617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980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042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309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342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972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04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76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165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AA584-5FCE-4CC2-ACD7-0F44D8EE8CA0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E5336-4485-4C6F-AB98-CFEEFAB5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850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53008" y="2420888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ROK A MĚSÍCE </a:t>
            </a:r>
            <a:br>
              <a:rPr lang="cs-CZ" dirty="0" smtClean="0"/>
            </a:br>
            <a:r>
              <a:rPr lang="cs-CZ" dirty="0" smtClean="0"/>
              <a:t>VY_32_INOVACE_19</a:t>
            </a:r>
            <a:endParaRPr lang="cs-CZ" dirty="0" smtClean="0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Sada 1</a:t>
            </a: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ZŠ Zbytiny, okres Prachatice</a:t>
            </a:r>
          </a:p>
          <a:p>
            <a:pPr eaLnBrk="1" hangingPunct="1"/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343397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708" y="44831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66"/>
                </a:solidFill>
              </a:rPr>
              <a:t>Přečtěte si názvy měsíců v roce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6410" y="1553941"/>
            <a:ext cx="1276311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LEDEN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52926" y="1547696"/>
            <a:ext cx="1207382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ÚNOR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13594" y="1553941"/>
            <a:ext cx="1485920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BŘEZEN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08097" y="1735293"/>
            <a:ext cx="1388522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DUBEN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7062" y="2936893"/>
            <a:ext cx="1495922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KVĚTEN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29098" y="2625118"/>
            <a:ext cx="1519134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ČERVEN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89144" y="2748625"/>
            <a:ext cx="1934312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ČERVENEC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60066" y="2941935"/>
            <a:ext cx="1273105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SRPEN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61493" y="4477174"/>
            <a:ext cx="939103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ZÁŘÍ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3359" y="3851832"/>
            <a:ext cx="1107996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ŘÍJEN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48232" y="4210971"/>
            <a:ext cx="1781450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LISTOPAD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77570" y="3851832"/>
            <a:ext cx="1860574" cy="718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PROSINEC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047391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540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66"/>
                </a:solidFill>
              </a:rPr>
              <a:t>Seřaď správně měsíce v roce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8932" y="2869786"/>
            <a:ext cx="1276311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LEDEN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44541" y="1581352"/>
            <a:ext cx="1207382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ÚNOR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22047" y="4028313"/>
            <a:ext cx="1485920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BŘEZEN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88259" y="1949534"/>
            <a:ext cx="1388522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DUBEN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4125" y="2674970"/>
            <a:ext cx="1495922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KVĚTEN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19433" y="1412777"/>
            <a:ext cx="1519134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ČERVEN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42469" y="4544310"/>
            <a:ext cx="1934312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ČERVENEC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48690" y="4339062"/>
            <a:ext cx="1273105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SRPEN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0364" y="4044154"/>
            <a:ext cx="939103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ZÁŘÍ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55627" y="3279584"/>
            <a:ext cx="1107996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ŘÍJEN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24438" y="1412778"/>
            <a:ext cx="1781450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LISTOPAD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45314" y="2910843"/>
            <a:ext cx="1860574" cy="7290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PROSINEC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17206" y="5661248"/>
            <a:ext cx="4912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Spočítej, kolik je měsíců v roce</a:t>
            </a:r>
            <a:endParaRPr lang="cs-CZ" sz="2800" dirty="0">
              <a:solidFill>
                <a:srgbClr val="FF0066"/>
              </a:solidFill>
            </a:endParaRPr>
          </a:p>
        </p:txBody>
      </p:sp>
      <p:sp>
        <p:nvSpPr>
          <p:cNvPr id="1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495810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66"/>
                </a:solidFill>
              </a:rPr>
              <a:t>Zkontroluj si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907" y="1791837"/>
            <a:ext cx="1276311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LEDEN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04787" y="1831115"/>
            <a:ext cx="1207382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ÚNOR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00802" y="1831115"/>
            <a:ext cx="1485920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BŘEZEN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922" y="1831115"/>
            <a:ext cx="1388522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DUBEN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566" y="3015367"/>
            <a:ext cx="1495922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KVĚTEN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4787" y="3015366"/>
            <a:ext cx="1519134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ČERVEN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87263" y="3015367"/>
            <a:ext cx="1934312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ČERVENEC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08450" y="3007595"/>
            <a:ext cx="1273105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SRPEN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2822" y="4280809"/>
            <a:ext cx="939103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ZÁŘÍ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55922" y="4275055"/>
            <a:ext cx="1107996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ŘÍJEN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01622" y="4275054"/>
            <a:ext cx="1781450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LISTOPAD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21575" y="4280809"/>
            <a:ext cx="1860574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PROSINEC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633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Seřaď správně měsíce ve školním roce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8932" y="3009417"/>
            <a:ext cx="1276311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LEDEN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44541" y="1742320"/>
            <a:ext cx="1207382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ÚNOR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22047" y="4148759"/>
            <a:ext cx="1485920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BŘEZEN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88259" y="2104406"/>
            <a:ext cx="1388522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DUBEN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4125" y="2817828"/>
            <a:ext cx="1495922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KVĚTEN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19433" y="1576537"/>
            <a:ext cx="1519134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ČERVEN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42469" y="4656210"/>
            <a:ext cx="1934312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ČERVENEC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48690" y="4454362"/>
            <a:ext cx="1273105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SRPEN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0364" y="4164337"/>
            <a:ext cx="939103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ZÁŘÍ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55627" y="3412429"/>
            <a:ext cx="1107996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ŘÍJEN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24438" y="1576538"/>
            <a:ext cx="1781450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LISTOPAD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45314" y="3049794"/>
            <a:ext cx="1860574" cy="7170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PROSINEC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737942" y="5517232"/>
            <a:ext cx="60353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Spočítej, kolik měsíců má školní rok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59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811" y="112567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66"/>
                </a:solidFill>
              </a:rPr>
              <a:t>Zkontroluj si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881" y="2090526"/>
            <a:ext cx="1276311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LEDEN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22467" y="2090525"/>
            <a:ext cx="1207382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ÚNOR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3008" y="2099368"/>
            <a:ext cx="1485920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BŘEZEN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2095454"/>
            <a:ext cx="1388522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DUBEN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881" y="3140968"/>
            <a:ext cx="1495922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KVĚTEN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22467" y="3165257"/>
            <a:ext cx="1519134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ČERVEN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07003" y="5076847"/>
            <a:ext cx="1934312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ČERVENEC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5076846"/>
            <a:ext cx="1273105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SRPEN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9881" y="1227461"/>
            <a:ext cx="939103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ZÁŘÍ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88888" y="1227461"/>
            <a:ext cx="1107996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ŘÍJEN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74518" y="1227461"/>
            <a:ext cx="1781450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LISTOPAD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09625" y="1227461"/>
            <a:ext cx="1860574" cy="6981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PROSINEC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0193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125</Words>
  <Application>Microsoft Office PowerPoint</Application>
  <PresentationFormat>Předvádění na obrazovce (4:3)</PresentationFormat>
  <Paragraphs>76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ROK A MĚSÍCE  VY_32_INOVACE_19</vt:lpstr>
      <vt:lpstr>Přečtěte si názvy měsíců v roce</vt:lpstr>
      <vt:lpstr>Seřaď správně měsíce v roce</vt:lpstr>
      <vt:lpstr>Zkontroluj si</vt:lpstr>
      <vt:lpstr>Seřaď správně měsíce ve školním roce</vt:lpstr>
      <vt:lpstr>Zkontroluj si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A MĚSÍCE  VY_32_INOVACE_08</dc:title>
  <dc:creator>klodnerovah</dc:creator>
  <cp:lastModifiedBy>klodnerovah</cp:lastModifiedBy>
  <cp:revision>10</cp:revision>
  <cp:lastPrinted>2011-03-20T22:10:12Z</cp:lastPrinted>
  <dcterms:created xsi:type="dcterms:W3CDTF">2011-03-20T20:38:05Z</dcterms:created>
  <dcterms:modified xsi:type="dcterms:W3CDTF">2011-03-23T12:23:15Z</dcterms:modified>
</cp:coreProperties>
</file>