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56" r:id="rId3"/>
    <p:sldId id="257" r:id="rId4"/>
    <p:sldId id="259" r:id="rId5"/>
    <p:sldId id="261" r:id="rId6"/>
    <p:sldId id="263" r:id="rId7"/>
    <p:sldId id="265" r:id="rId8"/>
    <p:sldId id="267" r:id="rId9"/>
    <p:sldId id="269" r:id="rId10"/>
    <p:sldId id="271" r:id="rId11"/>
    <p:sldId id="273" r:id="rId12"/>
    <p:sldId id="275" r:id="rId13"/>
    <p:sldId id="276" r:id="rId14"/>
    <p:sldId id="279" r:id="rId15"/>
    <p:sldId id="280" r:id="rId16"/>
    <p:sldId id="282" r:id="rId17"/>
    <p:sldId id="284" r:id="rId18"/>
    <p:sldId id="287" r:id="rId19"/>
    <p:sldId id="288" r:id="rId20"/>
    <p:sldId id="290" r:id="rId21"/>
    <p:sldId id="292" r:id="rId22"/>
    <p:sldId id="294" r:id="rId23"/>
    <p:sldId id="29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95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930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06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20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37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739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18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777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974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63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86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B98BF-80E3-407A-B6F5-9196C3FFBA7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DE710-CD98-42E6-A800-470AB6B82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48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1844824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</a:t>
            </a:r>
            <a:r>
              <a:rPr lang="cs-CZ" sz="900" dirty="0" smtClean="0"/>
              <a:t>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organizace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</a:t>
            </a:r>
            <a:r>
              <a:rPr lang="cs-CZ" sz="900" dirty="0" smtClean="0"/>
              <a:t>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PROJEKTU:	</a:t>
            </a:r>
            <a:r>
              <a:rPr lang="cs-CZ" sz="900" dirty="0" smtClean="0"/>
              <a:t>          </a:t>
            </a:r>
            <a:r>
              <a:rPr lang="cs-CZ" sz="900" dirty="0" smtClean="0"/>
              <a:t>   </a:t>
            </a:r>
            <a:r>
              <a:rPr lang="cs-CZ" sz="900" dirty="0" smtClean="0"/>
              <a:t>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</a:t>
            </a:r>
            <a:r>
              <a:rPr lang="cs-CZ" sz="900" dirty="0" smtClean="0"/>
              <a:t>   III/2 </a:t>
            </a:r>
            <a:r>
              <a:rPr lang="cs-CZ" sz="900" dirty="0"/>
              <a:t>Inovace a zkvalitnění výuky prostřednictvím 		                       ICT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</a:t>
            </a:r>
            <a:r>
              <a:rPr lang="cs-CZ" sz="900" dirty="0" smtClean="0"/>
              <a:t>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OBLAST: </a:t>
            </a:r>
            <a:r>
              <a:rPr lang="cs-CZ" sz="900" dirty="0" smtClean="0"/>
              <a:t>       </a:t>
            </a:r>
            <a:r>
              <a:rPr lang="cs-CZ" sz="900" dirty="0" smtClean="0"/>
              <a:t>   </a:t>
            </a:r>
            <a:r>
              <a:rPr lang="cs-CZ" sz="900" dirty="0" smtClean="0"/>
              <a:t>Slovní </a:t>
            </a:r>
            <a:r>
              <a:rPr lang="cs-CZ" sz="900" dirty="0"/>
              <a:t>zásoba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</a:t>
            </a:r>
            <a:r>
              <a:rPr lang="cs-CZ" sz="900" dirty="0" smtClean="0"/>
              <a:t>   </a:t>
            </a:r>
            <a:r>
              <a:rPr lang="cs-CZ" sz="900" dirty="0" smtClean="0"/>
              <a:t>Procvičení </a:t>
            </a:r>
            <a:r>
              <a:rPr lang="cs-CZ" sz="900" dirty="0"/>
              <a:t>slovní </a:t>
            </a:r>
            <a:r>
              <a:rPr lang="cs-CZ" sz="900" dirty="0" smtClean="0"/>
              <a:t>zásoby tvořením a osvojováním si běžných slovních spojení.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 smtClean="0"/>
              <a:t>:   </a:t>
            </a:r>
            <a:r>
              <a:rPr lang="cs-CZ" sz="900" dirty="0" smtClean="0"/>
              <a:t>15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 </a:t>
            </a:r>
            <a:r>
              <a:rPr lang="cs-CZ" sz="900" dirty="0" smtClean="0"/>
              <a:t>  ZP_SLOV_ZÁSOBA_01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DATUM </a:t>
            </a:r>
            <a:r>
              <a:rPr lang="cs-CZ" sz="900" dirty="0" smtClean="0"/>
              <a:t>TVORBY                </a:t>
            </a:r>
            <a:r>
              <a:rPr lang="cs-CZ" sz="900" dirty="0" smtClean="0"/>
              <a:t>  10.2.2013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ANOTACE (ROČNÍK): </a:t>
            </a:r>
            <a:r>
              <a:rPr lang="cs-CZ" sz="900" dirty="0" smtClean="0"/>
              <a:t>         </a:t>
            </a:r>
            <a:r>
              <a:rPr lang="cs-CZ" sz="900" dirty="0" smtClean="0"/>
              <a:t>  DUM </a:t>
            </a:r>
            <a:r>
              <a:rPr lang="cs-CZ" sz="900" dirty="0" smtClean="0"/>
              <a:t>procvičuje běžná slovní spojení a upevňuje znalost často používaných slov, jejichž kombinací slovní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</a:t>
            </a:r>
            <a:r>
              <a:rPr lang="cs-CZ" sz="900" dirty="0" smtClean="0"/>
              <a:t>   </a:t>
            </a:r>
            <a:r>
              <a:rPr lang="cs-CZ" sz="900" dirty="0" smtClean="0"/>
              <a:t>spojení vznikají. 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                                   </a:t>
            </a:r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POKYN:  </a:t>
            </a:r>
            <a:r>
              <a:rPr lang="cs-CZ" sz="900" dirty="0" smtClean="0"/>
              <a:t>       </a:t>
            </a:r>
            <a:r>
              <a:rPr lang="cs-CZ" sz="900" dirty="0" smtClean="0"/>
              <a:t>    </a:t>
            </a:r>
            <a:r>
              <a:rPr lang="cs-CZ" sz="900" dirty="0" smtClean="0"/>
              <a:t>Studenti čtou slovní spojení v čase limitovaném přechodem snímku (2min), případně delším. Dále pak </a:t>
            </a:r>
            <a:endParaRPr lang="cs-CZ" sz="900" dirty="0" smtClean="0"/>
          </a:p>
          <a:p>
            <a:pPr algn="l">
              <a:lnSpc>
                <a:spcPct val="80000"/>
              </a:lnSpc>
            </a:pPr>
            <a:r>
              <a:rPr lang="cs-CZ" sz="900" dirty="0" smtClean="0"/>
              <a:t>                                                 </a:t>
            </a:r>
            <a:r>
              <a:rPr lang="cs-CZ" sz="900" dirty="0" smtClean="0"/>
              <a:t>tvoří slovní </a:t>
            </a:r>
            <a:r>
              <a:rPr lang="cs-CZ" sz="900" dirty="0" smtClean="0"/>
              <a:t>spojení na jednotlivých snímcích tak, že je dáno první slovo spojení a student ho doplní druhým </a:t>
            </a:r>
            <a:r>
              <a:rPr lang="cs-CZ" sz="900" dirty="0" smtClean="0"/>
              <a:t>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</a:t>
            </a:r>
            <a:r>
              <a:rPr lang="cs-CZ" sz="900" smtClean="0"/>
              <a:t>z výběru </a:t>
            </a:r>
            <a:r>
              <a:rPr lang="cs-CZ" sz="900" dirty="0" smtClean="0"/>
              <a:t>všech. Cvičení je možné provést jak ústní, tak i písemnou formou.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92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44016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Read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noun</a:t>
            </a:r>
            <a:r>
              <a:rPr lang="cs-CZ" sz="3200" dirty="0" smtClean="0"/>
              <a:t> </a:t>
            </a:r>
            <a:r>
              <a:rPr lang="cs-CZ" sz="3200" dirty="0" err="1" smtClean="0"/>
              <a:t>collocations</a:t>
            </a:r>
            <a:r>
              <a:rPr lang="cs-CZ" sz="3200" dirty="0" smtClean="0"/>
              <a:t> and make </a:t>
            </a:r>
            <a:r>
              <a:rPr lang="cs-CZ" sz="3200" dirty="0" err="1" smtClean="0"/>
              <a:t>sure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understand</a:t>
            </a:r>
            <a:r>
              <a:rPr lang="cs-CZ" sz="3200" dirty="0" smtClean="0"/>
              <a:t> </a:t>
            </a:r>
            <a:r>
              <a:rPr lang="cs-CZ" sz="3200" dirty="0" err="1" smtClean="0"/>
              <a:t>them</a:t>
            </a:r>
            <a:r>
              <a:rPr lang="cs-CZ" sz="3200" dirty="0" smtClean="0"/>
              <a:t> (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 err="1" smtClean="0"/>
              <a:t>ask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teacher</a:t>
            </a:r>
            <a:r>
              <a:rPr lang="cs-CZ" sz="3200" dirty="0" smtClean="0"/>
              <a:t>).</a:t>
            </a:r>
            <a:endParaRPr lang="cs-CZ" sz="3200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half" idx="1"/>
          </p:nvPr>
        </p:nvSpPr>
        <p:spPr>
          <a:xfrm>
            <a:off x="467544" y="198884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air </a:t>
            </a:r>
            <a:r>
              <a:rPr lang="cs-CZ" sz="2400" dirty="0" err="1" smtClean="0"/>
              <a:t>pollution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naughty</a:t>
            </a:r>
            <a:r>
              <a:rPr lang="cs-CZ" sz="2400" dirty="0" smtClean="0"/>
              <a:t> </a:t>
            </a:r>
            <a:r>
              <a:rPr lang="cs-CZ" sz="2400" dirty="0" err="1" smtClean="0"/>
              <a:t>child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freshwater</a:t>
            </a:r>
            <a:r>
              <a:rPr lang="cs-CZ" sz="2400" dirty="0" smtClean="0"/>
              <a:t> </a:t>
            </a:r>
            <a:r>
              <a:rPr lang="cs-CZ" sz="2400" dirty="0" err="1" smtClean="0"/>
              <a:t>fish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delicious</a:t>
            </a:r>
            <a:r>
              <a:rPr lang="cs-CZ" sz="2400" dirty="0" smtClean="0"/>
              <a:t> </a:t>
            </a:r>
            <a:r>
              <a:rPr lang="cs-CZ" sz="2400" dirty="0" err="1" smtClean="0"/>
              <a:t>meal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ifficult</a:t>
            </a:r>
            <a:r>
              <a:rPr lang="cs-CZ" sz="2400" dirty="0" smtClean="0"/>
              <a:t> </a:t>
            </a:r>
            <a:r>
              <a:rPr lang="cs-CZ" sz="2400" dirty="0" err="1" smtClean="0"/>
              <a:t>task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moderate</a:t>
            </a:r>
            <a:r>
              <a:rPr lang="cs-CZ" sz="2400" dirty="0" smtClean="0"/>
              <a:t> </a:t>
            </a:r>
            <a:r>
              <a:rPr lang="cs-CZ" sz="2400" dirty="0" err="1" smtClean="0"/>
              <a:t>climate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wonderful</a:t>
            </a:r>
            <a:r>
              <a:rPr lang="cs-CZ" sz="2400" dirty="0" smtClean="0"/>
              <a:t> </a:t>
            </a:r>
            <a:r>
              <a:rPr lang="cs-CZ" sz="2400" dirty="0" err="1" smtClean="0"/>
              <a:t>view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unspoilt</a:t>
            </a:r>
            <a:r>
              <a:rPr lang="cs-CZ" sz="2400" dirty="0" smtClean="0"/>
              <a:t> </a:t>
            </a:r>
            <a:r>
              <a:rPr lang="cs-CZ" sz="2400" dirty="0" err="1" smtClean="0"/>
              <a:t>nature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marketing </a:t>
            </a:r>
            <a:r>
              <a:rPr lang="cs-CZ" sz="2400" dirty="0" err="1" smtClean="0"/>
              <a:t>manager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healthy</a:t>
            </a:r>
            <a:r>
              <a:rPr lang="cs-CZ" sz="2400" dirty="0" smtClean="0"/>
              <a:t> </a:t>
            </a:r>
            <a:r>
              <a:rPr lang="cs-CZ" sz="2400" dirty="0" err="1" smtClean="0"/>
              <a:t>lifestyle</a:t>
            </a:r>
            <a:endParaRPr lang="cs-CZ" sz="2400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>
          <a:xfrm>
            <a:off x="4788024" y="1988840"/>
            <a:ext cx="4038600" cy="453221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err="1" smtClean="0"/>
              <a:t>security</a:t>
            </a:r>
            <a:r>
              <a:rPr lang="cs-CZ" sz="2400" dirty="0" smtClean="0"/>
              <a:t> </a:t>
            </a:r>
            <a:r>
              <a:rPr lang="cs-CZ" sz="2400" dirty="0" err="1" smtClean="0"/>
              <a:t>guard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fast food</a:t>
            </a:r>
          </a:p>
          <a:p>
            <a:pPr marL="0" indent="0">
              <a:buNone/>
            </a:pPr>
            <a:r>
              <a:rPr lang="cs-CZ" sz="2400" dirty="0" err="1" smtClean="0"/>
              <a:t>fashionable</a:t>
            </a:r>
            <a:r>
              <a:rPr lang="cs-CZ" sz="2400" dirty="0" smtClean="0"/>
              <a:t> </a:t>
            </a:r>
            <a:r>
              <a:rPr lang="cs-CZ" sz="2400" dirty="0" err="1" smtClean="0"/>
              <a:t>clothes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reasonable</a:t>
            </a:r>
            <a:r>
              <a:rPr lang="cs-CZ" sz="2400" dirty="0" smtClean="0"/>
              <a:t> </a:t>
            </a:r>
            <a:r>
              <a:rPr lang="cs-CZ" sz="2400" dirty="0" err="1" smtClean="0"/>
              <a:t>prices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five-star</a:t>
            </a:r>
            <a:r>
              <a:rPr lang="cs-CZ" sz="2400" dirty="0" smtClean="0"/>
              <a:t> hotel</a:t>
            </a:r>
          </a:p>
          <a:p>
            <a:pPr marL="0" indent="0">
              <a:buNone/>
            </a:pPr>
            <a:r>
              <a:rPr lang="cs-CZ" sz="2400" dirty="0" err="1" smtClean="0"/>
              <a:t>mountain</a:t>
            </a:r>
            <a:r>
              <a:rPr lang="cs-CZ" sz="2400" dirty="0" smtClean="0"/>
              <a:t> </a:t>
            </a:r>
            <a:r>
              <a:rPr lang="cs-CZ" sz="2400" dirty="0" err="1" smtClean="0"/>
              <a:t>bicycle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safety</a:t>
            </a:r>
            <a:r>
              <a:rPr lang="cs-CZ" sz="2400" dirty="0" smtClean="0"/>
              <a:t> </a:t>
            </a:r>
            <a:r>
              <a:rPr lang="cs-CZ" sz="2400" dirty="0" err="1" smtClean="0"/>
              <a:t>rules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disabled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information</a:t>
            </a:r>
            <a:r>
              <a:rPr lang="cs-CZ" sz="2400" dirty="0" smtClean="0"/>
              <a:t> technology</a:t>
            </a:r>
          </a:p>
          <a:p>
            <a:pPr marL="0" indent="0">
              <a:buNone/>
            </a:pPr>
            <a:r>
              <a:rPr lang="cs-CZ" sz="2400" dirty="0" err="1" smtClean="0"/>
              <a:t>endangered</a:t>
            </a:r>
            <a:r>
              <a:rPr lang="cs-CZ" sz="2400" dirty="0" smtClean="0"/>
              <a:t> species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632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00"/>
    </mc:Choice>
    <mc:Fallback xmlns=""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collocations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right</a:t>
            </a:r>
            <a:r>
              <a:rPr lang="cs-CZ" sz="3200" dirty="0" smtClean="0"/>
              <a:t> </a:t>
            </a:r>
            <a:r>
              <a:rPr lang="cs-CZ" sz="3200" dirty="0" err="1" smtClean="0"/>
              <a:t>noun</a:t>
            </a:r>
            <a:r>
              <a:rPr lang="cs-CZ" sz="3200" dirty="0" smtClean="0"/>
              <a:t>. </a:t>
            </a:r>
            <a:r>
              <a:rPr lang="cs-CZ" sz="3200" dirty="0" err="1" smtClean="0"/>
              <a:t>Choose</a:t>
            </a:r>
            <a:r>
              <a:rPr lang="cs-CZ" sz="3200" dirty="0" smtClean="0"/>
              <a:t>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ones</a:t>
            </a:r>
            <a:r>
              <a:rPr lang="cs-CZ" sz="3200" dirty="0" smtClean="0"/>
              <a:t> on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rigt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3950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oderate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69130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fast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31323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safety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9165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marketing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8371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disabled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03471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air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1951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information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7277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unspoilt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7691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n</a:t>
            </a:r>
            <a:r>
              <a:rPr lang="cs-CZ" dirty="0" err="1" smtClean="0"/>
              <a:t>aughty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4514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difficult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7916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mountain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1007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wonderful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767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elicious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7369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healthy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6999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freshwater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65086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endangered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7766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ive-star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9674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resonable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98868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security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8598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4038600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fashionable</a:t>
            </a:r>
            <a:r>
              <a:rPr lang="cs-CZ" dirty="0" smtClean="0"/>
              <a:t>   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1411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s-CZ" sz="1400" dirty="0" err="1"/>
              <a:t>p</a:t>
            </a:r>
            <a:r>
              <a:rPr lang="cs-CZ" sz="1400" dirty="0" err="1" smtClean="0"/>
              <a:t>ollution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child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fish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task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climate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view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nature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manager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lifestyle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/>
              <a:t>guard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food </a:t>
            </a:r>
          </a:p>
          <a:p>
            <a:pPr marL="0" indent="0">
              <a:buNone/>
            </a:pPr>
            <a:r>
              <a:rPr lang="cs-CZ" sz="1400" dirty="0" err="1" smtClean="0"/>
              <a:t>clothes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prices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hotel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bicycle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rules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t</a:t>
            </a:r>
            <a:r>
              <a:rPr lang="cs-CZ" sz="1400" dirty="0" smtClean="0"/>
              <a:t>echnology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species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7202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715</Words>
  <Application>Microsoft Office PowerPoint</Application>
  <PresentationFormat>Předvádění na obrazovce (4:3)</PresentationFormat>
  <Paragraphs>460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Read the noun collocations and make sure you understand them (you can ask your teacher).</vt:lpstr>
      <vt:lpstr>Complete the collocations with the right noun. Choose from the ones on the rigt.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 zthe noun collocations and make sure you understand them (you can ask your teacher).</dc:title>
  <dc:creator>Pavlištová Zora</dc:creator>
  <cp:lastModifiedBy>Pavlištová Zora</cp:lastModifiedBy>
  <cp:revision>38</cp:revision>
  <dcterms:created xsi:type="dcterms:W3CDTF">2013-02-10T14:09:11Z</dcterms:created>
  <dcterms:modified xsi:type="dcterms:W3CDTF">2013-02-11T10:53:35Z</dcterms:modified>
</cp:coreProperties>
</file>