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diagrams/quickStyle2.xml" ContentType="application/vnd.openxmlformats-officedocument.drawingml.diagramStyl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diagrams/colors2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23"/>
  </p:notesMasterIdLst>
  <p:sldIdLst>
    <p:sldId id="256" r:id="rId3"/>
    <p:sldId id="271" r:id="rId4"/>
    <p:sldId id="262" r:id="rId5"/>
    <p:sldId id="261" r:id="rId6"/>
    <p:sldId id="333" r:id="rId7"/>
    <p:sldId id="337" r:id="rId8"/>
    <p:sldId id="341" r:id="rId9"/>
    <p:sldId id="336" r:id="rId10"/>
    <p:sldId id="339" r:id="rId11"/>
    <p:sldId id="334" r:id="rId12"/>
    <p:sldId id="335" r:id="rId13"/>
    <p:sldId id="343" r:id="rId14"/>
    <p:sldId id="340" r:id="rId15"/>
    <p:sldId id="342" r:id="rId16"/>
    <p:sldId id="346" r:id="rId17"/>
    <p:sldId id="348" r:id="rId18"/>
    <p:sldId id="347" r:id="rId19"/>
    <p:sldId id="350" r:id="rId20"/>
    <p:sldId id="317" r:id="rId21"/>
    <p:sldId id="353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Rg st="1" end="28"/>
    <p:penClr>
      <a:srgbClr val="FF0000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D7E4BD"/>
    <a:srgbClr val="FF6600"/>
    <a:srgbClr val="FCD5B5"/>
    <a:srgbClr val="FAC09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heme" Target="theme/theme1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presProps" Target="pres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D689C6D-215A-4061-950F-D2B50FE031ED}" type="doc">
      <dgm:prSet loTypeId="urn:microsoft.com/office/officeart/2005/8/layout/default#1" loCatId="list" qsTypeId="urn:microsoft.com/office/officeart/2005/8/quickstyle/3d1" qsCatId="3D" csTypeId="urn:microsoft.com/office/officeart/2005/8/colors/accent0_1" csCatId="mainScheme" phldr="1"/>
      <dgm:spPr/>
      <dgm:t>
        <a:bodyPr/>
        <a:lstStyle/>
        <a:p>
          <a:endParaRPr lang="cs-CZ"/>
        </a:p>
      </dgm:t>
    </dgm:pt>
    <dgm:pt modelId="{6D29609A-A390-414B-A1D1-B8FB6AD99EA0}">
      <dgm:prSet phldrT="[Text]"/>
      <dgm:spPr/>
      <dgm:t>
        <a:bodyPr/>
        <a:lstStyle/>
        <a:p>
          <a:r>
            <a:rPr lang="cs-CZ" dirty="0" smtClean="0"/>
            <a:t>osídlení</a:t>
          </a:r>
          <a:endParaRPr lang="cs-CZ" dirty="0"/>
        </a:p>
      </dgm:t>
    </dgm:pt>
    <dgm:pt modelId="{A3D5D069-42C6-4C1E-8EB0-CEF123BCDE91}" type="parTrans" cxnId="{5196EA35-6A29-4E52-A33B-F96C5A571BC8}">
      <dgm:prSet/>
      <dgm:spPr/>
      <dgm:t>
        <a:bodyPr/>
        <a:lstStyle/>
        <a:p>
          <a:endParaRPr lang="cs-CZ"/>
        </a:p>
      </dgm:t>
    </dgm:pt>
    <dgm:pt modelId="{886E5966-EE12-4DEE-A867-98153897BF94}" type="sibTrans" cxnId="{5196EA35-6A29-4E52-A33B-F96C5A571BC8}">
      <dgm:prSet/>
      <dgm:spPr/>
      <dgm:t>
        <a:bodyPr/>
        <a:lstStyle/>
        <a:p>
          <a:endParaRPr lang="cs-CZ"/>
        </a:p>
      </dgm:t>
    </dgm:pt>
    <dgm:pt modelId="{0B3179CF-1808-4AF2-9A23-49E161367459}">
      <dgm:prSet phldrT="[Text]"/>
      <dgm:spPr/>
      <dgm:t>
        <a:bodyPr/>
        <a:lstStyle/>
        <a:p>
          <a:r>
            <a:rPr lang="cs-CZ" dirty="0" smtClean="0"/>
            <a:t>sídlo</a:t>
          </a:r>
          <a:endParaRPr lang="cs-CZ" dirty="0"/>
        </a:p>
      </dgm:t>
    </dgm:pt>
    <dgm:pt modelId="{2D24B58D-ECC0-414F-88E2-1FA26FA49646}" type="parTrans" cxnId="{94808BA0-8424-4195-8501-B82066171913}">
      <dgm:prSet/>
      <dgm:spPr/>
      <dgm:t>
        <a:bodyPr/>
        <a:lstStyle/>
        <a:p>
          <a:endParaRPr lang="cs-CZ"/>
        </a:p>
      </dgm:t>
    </dgm:pt>
    <dgm:pt modelId="{A02524DA-C7FD-4709-B720-3BCFA2DB31B2}" type="sibTrans" cxnId="{94808BA0-8424-4195-8501-B82066171913}">
      <dgm:prSet/>
      <dgm:spPr/>
      <dgm:t>
        <a:bodyPr/>
        <a:lstStyle/>
        <a:p>
          <a:endParaRPr lang="cs-CZ"/>
        </a:p>
      </dgm:t>
    </dgm:pt>
    <dgm:pt modelId="{C68AB37A-53D0-4D22-A99A-2423E0AA25C6}">
      <dgm:prSet phldrT="[Text]"/>
      <dgm:spPr/>
      <dgm:t>
        <a:bodyPr/>
        <a:lstStyle/>
        <a:p>
          <a:r>
            <a:rPr lang="cs-CZ" dirty="0" smtClean="0"/>
            <a:t>samota</a:t>
          </a:r>
          <a:endParaRPr lang="cs-CZ" dirty="0"/>
        </a:p>
      </dgm:t>
    </dgm:pt>
    <dgm:pt modelId="{D47E6F32-DB4F-489D-820F-1E9BF0BD5FFA}" type="parTrans" cxnId="{553F8FA9-AB7E-44B9-874B-CDAAED1B40E5}">
      <dgm:prSet/>
      <dgm:spPr/>
      <dgm:t>
        <a:bodyPr/>
        <a:lstStyle/>
        <a:p>
          <a:endParaRPr lang="cs-CZ"/>
        </a:p>
      </dgm:t>
    </dgm:pt>
    <dgm:pt modelId="{5150393B-3B97-426F-A538-E72D9244B5D6}" type="sibTrans" cxnId="{553F8FA9-AB7E-44B9-874B-CDAAED1B40E5}">
      <dgm:prSet/>
      <dgm:spPr/>
      <dgm:t>
        <a:bodyPr/>
        <a:lstStyle/>
        <a:p>
          <a:endParaRPr lang="cs-CZ"/>
        </a:p>
      </dgm:t>
    </dgm:pt>
    <dgm:pt modelId="{1BDE75C6-E49C-4C0D-9B54-AB332D07C5E8}">
      <dgm:prSet/>
      <dgm:spPr/>
      <dgm:t>
        <a:bodyPr/>
        <a:lstStyle/>
        <a:p>
          <a:r>
            <a:rPr lang="cs-CZ" dirty="0" smtClean="0"/>
            <a:t>městys</a:t>
          </a:r>
          <a:endParaRPr lang="cs-CZ" dirty="0"/>
        </a:p>
      </dgm:t>
    </dgm:pt>
    <dgm:pt modelId="{E5115DE1-C972-4F14-A74B-1401CCB6B57B}" type="parTrans" cxnId="{27F1A402-1A45-4AF4-AFC7-DC2029A79EB6}">
      <dgm:prSet/>
      <dgm:spPr/>
      <dgm:t>
        <a:bodyPr/>
        <a:lstStyle/>
        <a:p>
          <a:endParaRPr lang="cs-CZ"/>
        </a:p>
      </dgm:t>
    </dgm:pt>
    <dgm:pt modelId="{32D81B97-ED1A-468A-9BC0-2FC6C790C948}" type="sibTrans" cxnId="{27F1A402-1A45-4AF4-AFC7-DC2029A79EB6}">
      <dgm:prSet/>
      <dgm:spPr/>
      <dgm:t>
        <a:bodyPr/>
        <a:lstStyle/>
        <a:p>
          <a:endParaRPr lang="cs-CZ"/>
        </a:p>
      </dgm:t>
    </dgm:pt>
    <dgm:pt modelId="{1EE2DD4F-7CF7-48E0-8C07-1B8F9C6DE597}">
      <dgm:prSet/>
      <dgm:spPr/>
      <dgm:t>
        <a:bodyPr/>
        <a:lstStyle/>
        <a:p>
          <a:r>
            <a:rPr lang="cs-CZ" dirty="0" smtClean="0"/>
            <a:t>město</a:t>
          </a:r>
          <a:endParaRPr lang="cs-CZ" dirty="0"/>
        </a:p>
      </dgm:t>
    </dgm:pt>
    <dgm:pt modelId="{47C13694-4136-4579-9E57-294F80AFBD05}" type="parTrans" cxnId="{E2433681-0A45-475A-B7A4-B987DB1FE173}">
      <dgm:prSet/>
      <dgm:spPr/>
      <dgm:t>
        <a:bodyPr/>
        <a:lstStyle/>
        <a:p>
          <a:endParaRPr lang="cs-CZ"/>
        </a:p>
      </dgm:t>
    </dgm:pt>
    <dgm:pt modelId="{BD2EED37-13E9-4B86-A133-FC27D313D7E9}" type="sibTrans" cxnId="{E2433681-0A45-475A-B7A4-B987DB1FE173}">
      <dgm:prSet/>
      <dgm:spPr/>
      <dgm:t>
        <a:bodyPr/>
        <a:lstStyle/>
        <a:p>
          <a:endParaRPr lang="cs-CZ"/>
        </a:p>
      </dgm:t>
    </dgm:pt>
    <dgm:pt modelId="{53967C97-45EB-4DD3-90B7-0B27D694F559}">
      <dgm:prSet/>
      <dgm:spPr/>
      <dgm:t>
        <a:bodyPr/>
        <a:lstStyle/>
        <a:p>
          <a:r>
            <a:rPr lang="cs-CZ" dirty="0" smtClean="0"/>
            <a:t>metropole</a:t>
          </a:r>
          <a:endParaRPr lang="cs-CZ" dirty="0"/>
        </a:p>
      </dgm:t>
    </dgm:pt>
    <dgm:pt modelId="{365976D7-5454-40E8-87F5-C8E3C297E915}" type="parTrans" cxnId="{C37A3538-FC00-46BC-8E13-33BB9B2D8D72}">
      <dgm:prSet/>
      <dgm:spPr/>
      <dgm:t>
        <a:bodyPr/>
        <a:lstStyle/>
        <a:p>
          <a:endParaRPr lang="cs-CZ"/>
        </a:p>
      </dgm:t>
    </dgm:pt>
    <dgm:pt modelId="{908CEFEE-78EA-4900-8633-47788A31EF4C}" type="sibTrans" cxnId="{C37A3538-FC00-46BC-8E13-33BB9B2D8D72}">
      <dgm:prSet/>
      <dgm:spPr/>
      <dgm:t>
        <a:bodyPr/>
        <a:lstStyle/>
        <a:p>
          <a:endParaRPr lang="cs-CZ"/>
        </a:p>
      </dgm:t>
    </dgm:pt>
    <dgm:pt modelId="{7064D6C3-D3C5-48BB-ABE8-9B6F4E5F0A72}">
      <dgm:prSet/>
      <dgm:spPr/>
      <dgm:t>
        <a:bodyPr/>
        <a:lstStyle/>
        <a:p>
          <a:r>
            <a:rPr lang="cs-CZ" dirty="0" smtClean="0"/>
            <a:t>urbanizace</a:t>
          </a:r>
          <a:endParaRPr lang="cs-CZ" dirty="0"/>
        </a:p>
      </dgm:t>
    </dgm:pt>
    <dgm:pt modelId="{E9F36483-EE12-4DB5-841B-1B5B2D6CB4F9}" type="parTrans" cxnId="{92B5A08E-3258-430A-8E36-2CFB1C1400BF}">
      <dgm:prSet/>
      <dgm:spPr/>
      <dgm:t>
        <a:bodyPr/>
        <a:lstStyle/>
        <a:p>
          <a:endParaRPr lang="cs-CZ"/>
        </a:p>
      </dgm:t>
    </dgm:pt>
    <dgm:pt modelId="{845183BE-FF56-4A4D-8C29-228FC3B5F0F6}" type="sibTrans" cxnId="{92B5A08E-3258-430A-8E36-2CFB1C1400BF}">
      <dgm:prSet/>
      <dgm:spPr/>
      <dgm:t>
        <a:bodyPr/>
        <a:lstStyle/>
        <a:p>
          <a:endParaRPr lang="cs-CZ"/>
        </a:p>
      </dgm:t>
    </dgm:pt>
    <dgm:pt modelId="{0E767B01-13C3-462A-A480-36847BE14600}">
      <dgm:prSet/>
      <dgm:spPr/>
      <dgm:t>
        <a:bodyPr/>
        <a:lstStyle/>
        <a:p>
          <a:r>
            <a:rPr lang="cs-CZ" dirty="0" smtClean="0"/>
            <a:t>satelitní sídliště</a:t>
          </a:r>
          <a:endParaRPr lang="cs-CZ" dirty="0"/>
        </a:p>
      </dgm:t>
    </dgm:pt>
    <dgm:pt modelId="{92C6742D-DFB2-40B3-82D6-3A6C77DECC85}" type="parTrans" cxnId="{2BFDAC15-453D-4033-8E79-EFD866503141}">
      <dgm:prSet/>
      <dgm:spPr/>
      <dgm:t>
        <a:bodyPr/>
        <a:lstStyle/>
        <a:p>
          <a:endParaRPr lang="cs-CZ"/>
        </a:p>
      </dgm:t>
    </dgm:pt>
    <dgm:pt modelId="{4B5082E5-F459-432B-955B-08AD14ED6B7B}" type="sibTrans" cxnId="{2BFDAC15-453D-4033-8E79-EFD866503141}">
      <dgm:prSet/>
      <dgm:spPr/>
      <dgm:t>
        <a:bodyPr/>
        <a:lstStyle/>
        <a:p>
          <a:endParaRPr lang="cs-CZ"/>
        </a:p>
      </dgm:t>
    </dgm:pt>
    <dgm:pt modelId="{7EBCF7C0-B995-460D-9CA3-BD8B3E69F3CB}">
      <dgm:prSet/>
      <dgm:spPr/>
      <dgm:t>
        <a:bodyPr/>
        <a:lstStyle/>
        <a:p>
          <a:r>
            <a:rPr lang="cs-CZ" dirty="0" smtClean="0"/>
            <a:t>aglomerace</a:t>
          </a:r>
          <a:endParaRPr lang="cs-CZ" dirty="0"/>
        </a:p>
      </dgm:t>
    </dgm:pt>
    <dgm:pt modelId="{B44CE7E5-77A8-4F22-A410-E2F0A808316A}" type="parTrans" cxnId="{27B41021-7BE5-4BD4-B843-369E4414E5DB}">
      <dgm:prSet/>
      <dgm:spPr/>
      <dgm:t>
        <a:bodyPr/>
        <a:lstStyle/>
        <a:p>
          <a:endParaRPr lang="cs-CZ"/>
        </a:p>
      </dgm:t>
    </dgm:pt>
    <dgm:pt modelId="{3AFBB1D1-DB90-4B69-813F-69F79D6CC64B}" type="sibTrans" cxnId="{27B41021-7BE5-4BD4-B843-369E4414E5DB}">
      <dgm:prSet/>
      <dgm:spPr/>
      <dgm:t>
        <a:bodyPr/>
        <a:lstStyle/>
        <a:p>
          <a:endParaRPr lang="cs-CZ"/>
        </a:p>
      </dgm:t>
    </dgm:pt>
    <dgm:pt modelId="{EC946AD9-0CA3-4444-A299-3735452357FC}">
      <dgm:prSet/>
      <dgm:spPr/>
      <dgm:t>
        <a:bodyPr/>
        <a:lstStyle/>
        <a:p>
          <a:r>
            <a:rPr lang="cs-CZ" dirty="0" smtClean="0"/>
            <a:t>funkce sídla</a:t>
          </a:r>
          <a:endParaRPr lang="cs-CZ" dirty="0"/>
        </a:p>
      </dgm:t>
    </dgm:pt>
    <dgm:pt modelId="{B9190A19-CEA3-4D43-996A-53F74EB83307}" type="parTrans" cxnId="{3EC3097B-3055-4F11-B216-5684F7B173A9}">
      <dgm:prSet/>
      <dgm:spPr/>
      <dgm:t>
        <a:bodyPr/>
        <a:lstStyle/>
        <a:p>
          <a:endParaRPr lang="cs-CZ"/>
        </a:p>
      </dgm:t>
    </dgm:pt>
    <dgm:pt modelId="{F4E4AC8B-3E09-4622-A368-DD5DD20AE7FD}" type="sibTrans" cxnId="{3EC3097B-3055-4F11-B216-5684F7B173A9}">
      <dgm:prSet/>
      <dgm:spPr/>
      <dgm:t>
        <a:bodyPr/>
        <a:lstStyle/>
        <a:p>
          <a:endParaRPr lang="cs-CZ"/>
        </a:p>
      </dgm:t>
    </dgm:pt>
    <dgm:pt modelId="{8CABA663-F140-4381-A837-528457B523EF}">
      <dgm:prSet/>
      <dgm:spPr/>
      <dgm:t>
        <a:bodyPr/>
        <a:lstStyle/>
        <a:p>
          <a:r>
            <a:rPr lang="cs-CZ" dirty="0" smtClean="0"/>
            <a:t>vesnice</a:t>
          </a:r>
          <a:endParaRPr lang="cs-CZ" dirty="0"/>
        </a:p>
      </dgm:t>
    </dgm:pt>
    <dgm:pt modelId="{EE0C9CAE-6B9F-40BA-9F5D-9FA192A2583E}" type="sibTrans" cxnId="{3D36074A-B81B-4635-9A83-7B935C07F261}">
      <dgm:prSet/>
      <dgm:spPr/>
      <dgm:t>
        <a:bodyPr/>
        <a:lstStyle/>
        <a:p>
          <a:endParaRPr lang="cs-CZ"/>
        </a:p>
      </dgm:t>
    </dgm:pt>
    <dgm:pt modelId="{1C54E34D-E3D9-4C65-BD2A-42EED59508D1}" type="parTrans" cxnId="{3D36074A-B81B-4635-9A83-7B935C07F261}">
      <dgm:prSet/>
      <dgm:spPr/>
      <dgm:t>
        <a:bodyPr/>
        <a:lstStyle/>
        <a:p>
          <a:endParaRPr lang="cs-CZ"/>
        </a:p>
      </dgm:t>
    </dgm:pt>
    <dgm:pt modelId="{1E8D236F-3381-450A-8AC6-8A58F9383057}">
      <dgm:prSet/>
      <dgm:spPr/>
      <dgm:t>
        <a:bodyPr/>
        <a:lstStyle/>
        <a:p>
          <a:r>
            <a:rPr lang="cs-CZ" dirty="0" smtClean="0"/>
            <a:t>slum</a:t>
          </a:r>
          <a:endParaRPr lang="cs-CZ" dirty="0"/>
        </a:p>
      </dgm:t>
    </dgm:pt>
    <dgm:pt modelId="{2B781FFA-E304-42B3-A887-AF9EDCEA7779}" type="parTrans" cxnId="{27ED84F4-B490-420A-A4F6-6BE26392A0A7}">
      <dgm:prSet/>
      <dgm:spPr/>
      <dgm:t>
        <a:bodyPr/>
        <a:lstStyle/>
        <a:p>
          <a:endParaRPr lang="cs-CZ"/>
        </a:p>
      </dgm:t>
    </dgm:pt>
    <dgm:pt modelId="{D376DCC2-24D7-4A93-A805-643B767571F4}" type="sibTrans" cxnId="{27ED84F4-B490-420A-A4F6-6BE26392A0A7}">
      <dgm:prSet/>
      <dgm:spPr/>
      <dgm:t>
        <a:bodyPr/>
        <a:lstStyle/>
        <a:p>
          <a:endParaRPr lang="cs-CZ"/>
        </a:p>
      </dgm:t>
    </dgm:pt>
    <dgm:pt modelId="{3C5A676D-11A3-40AD-B0C0-98AA55E96A4D}" type="pres">
      <dgm:prSet presAssocID="{7D689C6D-215A-4061-950F-D2B50FE031ED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33118F3-006D-4DE0-85D7-BEF5B6ED5873}" type="pres">
      <dgm:prSet presAssocID="{6D29609A-A390-414B-A1D1-B8FB6AD99EA0}" presName="node" presStyleLbl="node1" presStyleIdx="0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D37F170-9829-48EA-8EBA-6F9CF988D086}" type="pres">
      <dgm:prSet presAssocID="{886E5966-EE12-4DEE-A867-98153897BF94}" presName="sibTrans" presStyleCnt="0"/>
      <dgm:spPr/>
    </dgm:pt>
    <dgm:pt modelId="{7685899C-38FE-4CB4-8B7F-2C3F43DD35D1}" type="pres">
      <dgm:prSet presAssocID="{0B3179CF-1808-4AF2-9A23-49E161367459}" presName="node" presStyleLbl="node1" presStyleIdx="1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53257FC-53A7-41E2-A65B-84FCEABD6802}" type="pres">
      <dgm:prSet presAssocID="{A02524DA-C7FD-4709-B720-3BCFA2DB31B2}" presName="sibTrans" presStyleCnt="0"/>
      <dgm:spPr/>
    </dgm:pt>
    <dgm:pt modelId="{D130A27F-5689-4129-A5C8-1E2E8D1BAED4}" type="pres">
      <dgm:prSet presAssocID="{C68AB37A-53D0-4D22-A99A-2423E0AA25C6}" presName="node" presStyleLbl="node1" presStyleIdx="2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AC5A7A6-39BB-4862-9179-92A64503AD24}" type="pres">
      <dgm:prSet presAssocID="{5150393B-3B97-426F-A538-E72D9244B5D6}" presName="sibTrans" presStyleCnt="0"/>
      <dgm:spPr/>
    </dgm:pt>
    <dgm:pt modelId="{D9A0A614-79EC-42F7-A674-B82117D4894F}" type="pres">
      <dgm:prSet presAssocID="{8CABA663-F140-4381-A837-528457B523EF}" presName="node" presStyleLbl="node1" presStyleIdx="3" presStyleCnt="12" custLinFactNeighborX="9234" custLinFactNeighborY="334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AD23F2-1FB6-4CB6-A59B-48DBACFA1E36}" type="pres">
      <dgm:prSet presAssocID="{EE0C9CAE-6B9F-40BA-9F5D-9FA192A2583E}" presName="sibTrans" presStyleCnt="0"/>
      <dgm:spPr/>
    </dgm:pt>
    <dgm:pt modelId="{327274FD-849A-4253-A88C-49EA9C8EC748}" type="pres">
      <dgm:prSet presAssocID="{1BDE75C6-E49C-4C0D-9B54-AB332D07C5E8}" presName="node" presStyleLbl="node1" presStyleIdx="4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F9480DF-7708-4F28-AB36-28724565F072}" type="pres">
      <dgm:prSet presAssocID="{32D81B97-ED1A-468A-9BC0-2FC6C790C948}" presName="sibTrans" presStyleCnt="0"/>
      <dgm:spPr/>
    </dgm:pt>
    <dgm:pt modelId="{69BA46AD-DF0A-4BBD-9AEE-440738E97DD1}" type="pres">
      <dgm:prSet presAssocID="{1EE2DD4F-7CF7-48E0-8C07-1B8F9C6DE597}" presName="node" presStyleLbl="node1" presStyleIdx="5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8C5E5AD-97B1-468F-8689-E19F00FEE7F1}" type="pres">
      <dgm:prSet presAssocID="{BD2EED37-13E9-4B86-A133-FC27D313D7E9}" presName="sibTrans" presStyleCnt="0"/>
      <dgm:spPr/>
    </dgm:pt>
    <dgm:pt modelId="{12A3D154-DC56-44D7-ADBF-D1C4D58ED58A}" type="pres">
      <dgm:prSet presAssocID="{53967C97-45EB-4DD3-90B7-0B27D694F559}" presName="node" presStyleLbl="node1" presStyleIdx="6" presStyleCnt="12" custLinFactNeighborX="-1235" custLinFactNeighborY="-38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9B9CFCC-83C0-4F3A-B471-7A937CB85CDA}" type="pres">
      <dgm:prSet presAssocID="{908CEFEE-78EA-4900-8633-47788A31EF4C}" presName="sibTrans" presStyleCnt="0"/>
      <dgm:spPr/>
    </dgm:pt>
    <dgm:pt modelId="{BC96A9CA-1CEB-4AF6-A87C-FBD3AB402411}" type="pres">
      <dgm:prSet presAssocID="{7064D6C3-D3C5-48BB-ABE8-9B6F4E5F0A72}" presName="node" presStyleLbl="node1" presStyleIdx="7" presStyleCnt="12" custLinFactNeighborX="-2060" custLinFactNeighborY="-38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7FAE7CC-78BC-43D4-AB69-7D7DF2438182}" type="pres">
      <dgm:prSet presAssocID="{845183BE-FF56-4A4D-8C29-228FC3B5F0F6}" presName="sibTrans" presStyleCnt="0"/>
      <dgm:spPr/>
    </dgm:pt>
    <dgm:pt modelId="{802AFF8F-A710-40F3-A00D-100F373737B8}" type="pres">
      <dgm:prSet presAssocID="{0E767B01-13C3-462A-A480-36847BE14600}" presName="node" presStyleLbl="node1" presStyleIdx="8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D7449AA-C368-4B37-B1BC-B8324ED21AA6}" type="pres">
      <dgm:prSet presAssocID="{4B5082E5-F459-432B-955B-08AD14ED6B7B}" presName="sibTrans" presStyleCnt="0"/>
      <dgm:spPr/>
    </dgm:pt>
    <dgm:pt modelId="{D5B814DB-2B46-4BBC-98D8-8038F299A82F}" type="pres">
      <dgm:prSet presAssocID="{1E8D236F-3381-450A-8AC6-8A58F9383057}" presName="node" presStyleLbl="node1" presStyleIdx="9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254AA83-F239-46A8-9A87-1EB1FB0B79F9}" type="pres">
      <dgm:prSet presAssocID="{D376DCC2-24D7-4A93-A805-643B767571F4}" presName="sibTrans" presStyleCnt="0"/>
      <dgm:spPr/>
    </dgm:pt>
    <dgm:pt modelId="{8C8086F4-EA7A-4DA8-B360-C7A5B3E6375F}" type="pres">
      <dgm:prSet presAssocID="{7EBCF7C0-B995-460D-9CA3-BD8B3E69F3CB}" presName="node" presStyleLbl="node1" presStyleIdx="10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CDB8853-AB58-43AB-A5CF-0A1BC771C5FE}" type="pres">
      <dgm:prSet presAssocID="{3AFBB1D1-DB90-4B69-813F-69F79D6CC64B}" presName="sibTrans" presStyleCnt="0"/>
      <dgm:spPr/>
    </dgm:pt>
    <dgm:pt modelId="{BAA9C6B7-595A-4370-8301-2396CE27676B}" type="pres">
      <dgm:prSet presAssocID="{EC946AD9-0CA3-4444-A299-3735452357FC}" presName="node" presStyleLbl="node1" presStyleIdx="11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D6F8795-E75F-4702-BE0B-A3D0B8B9C2F3}" type="presOf" srcId="{7EBCF7C0-B995-460D-9CA3-BD8B3E69F3CB}" destId="{8C8086F4-EA7A-4DA8-B360-C7A5B3E6375F}" srcOrd="0" destOrd="0" presId="urn:microsoft.com/office/officeart/2005/8/layout/default#1"/>
    <dgm:cxn modelId="{739C1332-8E39-4EF1-895C-828FC6BA0B63}" type="presOf" srcId="{1BDE75C6-E49C-4C0D-9B54-AB332D07C5E8}" destId="{327274FD-849A-4253-A88C-49EA9C8EC748}" srcOrd="0" destOrd="0" presId="urn:microsoft.com/office/officeart/2005/8/layout/default#1"/>
    <dgm:cxn modelId="{DB7A5212-EFBE-4E10-9D8B-6AA4B2ADBCA2}" type="presOf" srcId="{6D29609A-A390-414B-A1D1-B8FB6AD99EA0}" destId="{A33118F3-006D-4DE0-85D7-BEF5B6ED5873}" srcOrd="0" destOrd="0" presId="urn:microsoft.com/office/officeart/2005/8/layout/default#1"/>
    <dgm:cxn modelId="{5196EA35-6A29-4E52-A33B-F96C5A571BC8}" srcId="{7D689C6D-215A-4061-950F-D2B50FE031ED}" destId="{6D29609A-A390-414B-A1D1-B8FB6AD99EA0}" srcOrd="0" destOrd="0" parTransId="{A3D5D069-42C6-4C1E-8EB0-CEF123BCDE91}" sibTransId="{886E5966-EE12-4DEE-A867-98153897BF94}"/>
    <dgm:cxn modelId="{063B9198-C293-4885-8C78-25117086E0F5}" type="presOf" srcId="{0B3179CF-1808-4AF2-9A23-49E161367459}" destId="{7685899C-38FE-4CB4-8B7F-2C3F43DD35D1}" srcOrd="0" destOrd="0" presId="urn:microsoft.com/office/officeart/2005/8/layout/default#1"/>
    <dgm:cxn modelId="{937EDDEC-8189-4D47-9776-31801F259082}" type="presOf" srcId="{1E8D236F-3381-450A-8AC6-8A58F9383057}" destId="{D5B814DB-2B46-4BBC-98D8-8038F299A82F}" srcOrd="0" destOrd="0" presId="urn:microsoft.com/office/officeart/2005/8/layout/default#1"/>
    <dgm:cxn modelId="{0C332699-1B14-4716-A3A5-BE4F635C73DA}" type="presOf" srcId="{7D689C6D-215A-4061-950F-D2B50FE031ED}" destId="{3C5A676D-11A3-40AD-B0C0-98AA55E96A4D}" srcOrd="0" destOrd="0" presId="urn:microsoft.com/office/officeart/2005/8/layout/default#1"/>
    <dgm:cxn modelId="{92B5A08E-3258-430A-8E36-2CFB1C1400BF}" srcId="{7D689C6D-215A-4061-950F-D2B50FE031ED}" destId="{7064D6C3-D3C5-48BB-ABE8-9B6F4E5F0A72}" srcOrd="7" destOrd="0" parTransId="{E9F36483-EE12-4DB5-841B-1B5B2D6CB4F9}" sibTransId="{845183BE-FF56-4A4D-8C29-228FC3B5F0F6}"/>
    <dgm:cxn modelId="{2BFDAC15-453D-4033-8E79-EFD866503141}" srcId="{7D689C6D-215A-4061-950F-D2B50FE031ED}" destId="{0E767B01-13C3-462A-A480-36847BE14600}" srcOrd="8" destOrd="0" parTransId="{92C6742D-DFB2-40B3-82D6-3A6C77DECC85}" sibTransId="{4B5082E5-F459-432B-955B-08AD14ED6B7B}"/>
    <dgm:cxn modelId="{94808BA0-8424-4195-8501-B82066171913}" srcId="{7D689C6D-215A-4061-950F-D2B50FE031ED}" destId="{0B3179CF-1808-4AF2-9A23-49E161367459}" srcOrd="1" destOrd="0" parTransId="{2D24B58D-ECC0-414F-88E2-1FA26FA49646}" sibTransId="{A02524DA-C7FD-4709-B720-3BCFA2DB31B2}"/>
    <dgm:cxn modelId="{B9C76D5F-79BC-4A42-8797-400498C4D285}" type="presOf" srcId="{0E767B01-13C3-462A-A480-36847BE14600}" destId="{802AFF8F-A710-40F3-A00D-100F373737B8}" srcOrd="0" destOrd="0" presId="urn:microsoft.com/office/officeart/2005/8/layout/default#1"/>
    <dgm:cxn modelId="{27B41021-7BE5-4BD4-B843-369E4414E5DB}" srcId="{7D689C6D-215A-4061-950F-D2B50FE031ED}" destId="{7EBCF7C0-B995-460D-9CA3-BD8B3E69F3CB}" srcOrd="10" destOrd="0" parTransId="{B44CE7E5-77A8-4F22-A410-E2F0A808316A}" sibTransId="{3AFBB1D1-DB90-4B69-813F-69F79D6CC64B}"/>
    <dgm:cxn modelId="{3C0822F7-D8CD-4872-84D5-E34632DDAE60}" type="presOf" srcId="{1EE2DD4F-7CF7-48E0-8C07-1B8F9C6DE597}" destId="{69BA46AD-DF0A-4BBD-9AEE-440738E97DD1}" srcOrd="0" destOrd="0" presId="urn:microsoft.com/office/officeart/2005/8/layout/default#1"/>
    <dgm:cxn modelId="{564DA171-EAF7-4055-B9E2-2DFA72CC106E}" type="presOf" srcId="{EC946AD9-0CA3-4444-A299-3735452357FC}" destId="{BAA9C6B7-595A-4370-8301-2396CE27676B}" srcOrd="0" destOrd="0" presId="urn:microsoft.com/office/officeart/2005/8/layout/default#1"/>
    <dgm:cxn modelId="{27F1A402-1A45-4AF4-AFC7-DC2029A79EB6}" srcId="{7D689C6D-215A-4061-950F-D2B50FE031ED}" destId="{1BDE75C6-E49C-4C0D-9B54-AB332D07C5E8}" srcOrd="4" destOrd="0" parTransId="{E5115DE1-C972-4F14-A74B-1401CCB6B57B}" sibTransId="{32D81B97-ED1A-468A-9BC0-2FC6C790C948}"/>
    <dgm:cxn modelId="{C37A3538-FC00-46BC-8E13-33BB9B2D8D72}" srcId="{7D689C6D-215A-4061-950F-D2B50FE031ED}" destId="{53967C97-45EB-4DD3-90B7-0B27D694F559}" srcOrd="6" destOrd="0" parTransId="{365976D7-5454-40E8-87F5-C8E3C297E915}" sibTransId="{908CEFEE-78EA-4900-8633-47788A31EF4C}"/>
    <dgm:cxn modelId="{A6E48A2D-0809-4E9C-A2DA-4D02E755CB94}" type="presOf" srcId="{8CABA663-F140-4381-A837-528457B523EF}" destId="{D9A0A614-79EC-42F7-A674-B82117D4894F}" srcOrd="0" destOrd="0" presId="urn:microsoft.com/office/officeart/2005/8/layout/default#1"/>
    <dgm:cxn modelId="{27ED84F4-B490-420A-A4F6-6BE26392A0A7}" srcId="{7D689C6D-215A-4061-950F-D2B50FE031ED}" destId="{1E8D236F-3381-450A-8AC6-8A58F9383057}" srcOrd="9" destOrd="0" parTransId="{2B781FFA-E304-42B3-A887-AF9EDCEA7779}" sibTransId="{D376DCC2-24D7-4A93-A805-643B767571F4}"/>
    <dgm:cxn modelId="{E2433681-0A45-475A-B7A4-B987DB1FE173}" srcId="{7D689C6D-215A-4061-950F-D2B50FE031ED}" destId="{1EE2DD4F-7CF7-48E0-8C07-1B8F9C6DE597}" srcOrd="5" destOrd="0" parTransId="{47C13694-4136-4579-9E57-294F80AFBD05}" sibTransId="{BD2EED37-13E9-4B86-A133-FC27D313D7E9}"/>
    <dgm:cxn modelId="{34794073-5DB8-4376-81FD-62C5580AE56C}" type="presOf" srcId="{53967C97-45EB-4DD3-90B7-0B27D694F559}" destId="{12A3D154-DC56-44D7-ADBF-D1C4D58ED58A}" srcOrd="0" destOrd="0" presId="urn:microsoft.com/office/officeart/2005/8/layout/default#1"/>
    <dgm:cxn modelId="{34FE9F40-55B7-4F47-A574-E13F6FC64F72}" type="presOf" srcId="{C68AB37A-53D0-4D22-A99A-2423E0AA25C6}" destId="{D130A27F-5689-4129-A5C8-1E2E8D1BAED4}" srcOrd="0" destOrd="0" presId="urn:microsoft.com/office/officeart/2005/8/layout/default#1"/>
    <dgm:cxn modelId="{553F8FA9-AB7E-44B9-874B-CDAAED1B40E5}" srcId="{7D689C6D-215A-4061-950F-D2B50FE031ED}" destId="{C68AB37A-53D0-4D22-A99A-2423E0AA25C6}" srcOrd="2" destOrd="0" parTransId="{D47E6F32-DB4F-489D-820F-1E9BF0BD5FFA}" sibTransId="{5150393B-3B97-426F-A538-E72D9244B5D6}"/>
    <dgm:cxn modelId="{A40CD3A1-7AC9-4CCB-B04F-E39581116645}" type="presOf" srcId="{7064D6C3-D3C5-48BB-ABE8-9B6F4E5F0A72}" destId="{BC96A9CA-1CEB-4AF6-A87C-FBD3AB402411}" srcOrd="0" destOrd="0" presId="urn:microsoft.com/office/officeart/2005/8/layout/default#1"/>
    <dgm:cxn modelId="{3D36074A-B81B-4635-9A83-7B935C07F261}" srcId="{7D689C6D-215A-4061-950F-D2B50FE031ED}" destId="{8CABA663-F140-4381-A837-528457B523EF}" srcOrd="3" destOrd="0" parTransId="{1C54E34D-E3D9-4C65-BD2A-42EED59508D1}" sibTransId="{EE0C9CAE-6B9F-40BA-9F5D-9FA192A2583E}"/>
    <dgm:cxn modelId="{3EC3097B-3055-4F11-B216-5684F7B173A9}" srcId="{7D689C6D-215A-4061-950F-D2B50FE031ED}" destId="{EC946AD9-0CA3-4444-A299-3735452357FC}" srcOrd="11" destOrd="0" parTransId="{B9190A19-CEA3-4D43-996A-53F74EB83307}" sibTransId="{F4E4AC8B-3E09-4622-A368-DD5DD20AE7FD}"/>
    <dgm:cxn modelId="{EBB9516F-8D19-4C6C-8C79-BE86975CEA5A}" type="presParOf" srcId="{3C5A676D-11A3-40AD-B0C0-98AA55E96A4D}" destId="{A33118F3-006D-4DE0-85D7-BEF5B6ED5873}" srcOrd="0" destOrd="0" presId="urn:microsoft.com/office/officeart/2005/8/layout/default#1"/>
    <dgm:cxn modelId="{0344E138-6C04-44F9-90FC-74E5AE2690F5}" type="presParOf" srcId="{3C5A676D-11A3-40AD-B0C0-98AA55E96A4D}" destId="{ED37F170-9829-48EA-8EBA-6F9CF988D086}" srcOrd="1" destOrd="0" presId="urn:microsoft.com/office/officeart/2005/8/layout/default#1"/>
    <dgm:cxn modelId="{341A16BC-F127-4037-BD03-FC88367EB2B3}" type="presParOf" srcId="{3C5A676D-11A3-40AD-B0C0-98AA55E96A4D}" destId="{7685899C-38FE-4CB4-8B7F-2C3F43DD35D1}" srcOrd="2" destOrd="0" presId="urn:microsoft.com/office/officeart/2005/8/layout/default#1"/>
    <dgm:cxn modelId="{10B05E66-3F8E-4CFA-8F20-AF784F1DE7C6}" type="presParOf" srcId="{3C5A676D-11A3-40AD-B0C0-98AA55E96A4D}" destId="{853257FC-53A7-41E2-A65B-84FCEABD6802}" srcOrd="3" destOrd="0" presId="urn:microsoft.com/office/officeart/2005/8/layout/default#1"/>
    <dgm:cxn modelId="{BA34F0D6-EB03-45E3-AB68-3C10F30D984B}" type="presParOf" srcId="{3C5A676D-11A3-40AD-B0C0-98AA55E96A4D}" destId="{D130A27F-5689-4129-A5C8-1E2E8D1BAED4}" srcOrd="4" destOrd="0" presId="urn:microsoft.com/office/officeart/2005/8/layout/default#1"/>
    <dgm:cxn modelId="{90A7CD65-AA6B-43B8-B5D2-2474A6046E90}" type="presParOf" srcId="{3C5A676D-11A3-40AD-B0C0-98AA55E96A4D}" destId="{7AC5A7A6-39BB-4862-9179-92A64503AD24}" srcOrd="5" destOrd="0" presId="urn:microsoft.com/office/officeart/2005/8/layout/default#1"/>
    <dgm:cxn modelId="{2632B93B-1F88-4E25-BC56-F888768DF5D4}" type="presParOf" srcId="{3C5A676D-11A3-40AD-B0C0-98AA55E96A4D}" destId="{D9A0A614-79EC-42F7-A674-B82117D4894F}" srcOrd="6" destOrd="0" presId="urn:microsoft.com/office/officeart/2005/8/layout/default#1"/>
    <dgm:cxn modelId="{FFAB0BD0-4B25-4A4F-8300-25A59A46DF9B}" type="presParOf" srcId="{3C5A676D-11A3-40AD-B0C0-98AA55E96A4D}" destId="{A2AD23F2-1FB6-4CB6-A59B-48DBACFA1E36}" srcOrd="7" destOrd="0" presId="urn:microsoft.com/office/officeart/2005/8/layout/default#1"/>
    <dgm:cxn modelId="{9E96756B-DC45-4E18-9125-ED8F4D2D7123}" type="presParOf" srcId="{3C5A676D-11A3-40AD-B0C0-98AA55E96A4D}" destId="{327274FD-849A-4253-A88C-49EA9C8EC748}" srcOrd="8" destOrd="0" presId="urn:microsoft.com/office/officeart/2005/8/layout/default#1"/>
    <dgm:cxn modelId="{377113EB-9F26-4A6D-A72B-32B51F78495C}" type="presParOf" srcId="{3C5A676D-11A3-40AD-B0C0-98AA55E96A4D}" destId="{BF9480DF-7708-4F28-AB36-28724565F072}" srcOrd="9" destOrd="0" presId="urn:microsoft.com/office/officeart/2005/8/layout/default#1"/>
    <dgm:cxn modelId="{B1E69F72-25F6-440B-9285-6D3FB7716A7E}" type="presParOf" srcId="{3C5A676D-11A3-40AD-B0C0-98AA55E96A4D}" destId="{69BA46AD-DF0A-4BBD-9AEE-440738E97DD1}" srcOrd="10" destOrd="0" presId="urn:microsoft.com/office/officeart/2005/8/layout/default#1"/>
    <dgm:cxn modelId="{28AEA72E-B042-4D3B-9382-57488528E87E}" type="presParOf" srcId="{3C5A676D-11A3-40AD-B0C0-98AA55E96A4D}" destId="{38C5E5AD-97B1-468F-8689-E19F00FEE7F1}" srcOrd="11" destOrd="0" presId="urn:microsoft.com/office/officeart/2005/8/layout/default#1"/>
    <dgm:cxn modelId="{233F4F64-C431-4396-AFD7-A4F4BC6F3E0C}" type="presParOf" srcId="{3C5A676D-11A3-40AD-B0C0-98AA55E96A4D}" destId="{12A3D154-DC56-44D7-ADBF-D1C4D58ED58A}" srcOrd="12" destOrd="0" presId="urn:microsoft.com/office/officeart/2005/8/layout/default#1"/>
    <dgm:cxn modelId="{C5D09338-069C-4392-9DE3-910C6536A0F0}" type="presParOf" srcId="{3C5A676D-11A3-40AD-B0C0-98AA55E96A4D}" destId="{E9B9CFCC-83C0-4F3A-B471-7A937CB85CDA}" srcOrd="13" destOrd="0" presId="urn:microsoft.com/office/officeart/2005/8/layout/default#1"/>
    <dgm:cxn modelId="{295D404F-A80D-4E74-AC96-82660A306901}" type="presParOf" srcId="{3C5A676D-11A3-40AD-B0C0-98AA55E96A4D}" destId="{BC96A9CA-1CEB-4AF6-A87C-FBD3AB402411}" srcOrd="14" destOrd="0" presId="urn:microsoft.com/office/officeart/2005/8/layout/default#1"/>
    <dgm:cxn modelId="{09F8BA21-8848-4674-BC9D-0D99D3F4120B}" type="presParOf" srcId="{3C5A676D-11A3-40AD-B0C0-98AA55E96A4D}" destId="{C7FAE7CC-78BC-43D4-AB69-7D7DF2438182}" srcOrd="15" destOrd="0" presId="urn:microsoft.com/office/officeart/2005/8/layout/default#1"/>
    <dgm:cxn modelId="{C7776400-7CF3-41CD-90ED-8229E8FFA967}" type="presParOf" srcId="{3C5A676D-11A3-40AD-B0C0-98AA55E96A4D}" destId="{802AFF8F-A710-40F3-A00D-100F373737B8}" srcOrd="16" destOrd="0" presId="urn:microsoft.com/office/officeart/2005/8/layout/default#1"/>
    <dgm:cxn modelId="{644E4B6F-E7D2-405A-BE82-86037DD16278}" type="presParOf" srcId="{3C5A676D-11A3-40AD-B0C0-98AA55E96A4D}" destId="{9D7449AA-C368-4B37-B1BC-B8324ED21AA6}" srcOrd="17" destOrd="0" presId="urn:microsoft.com/office/officeart/2005/8/layout/default#1"/>
    <dgm:cxn modelId="{8025371C-CD95-4B7B-89E3-EB767C0F8DCF}" type="presParOf" srcId="{3C5A676D-11A3-40AD-B0C0-98AA55E96A4D}" destId="{D5B814DB-2B46-4BBC-98D8-8038F299A82F}" srcOrd="18" destOrd="0" presId="urn:microsoft.com/office/officeart/2005/8/layout/default#1"/>
    <dgm:cxn modelId="{5E53E6A8-0A31-4F0C-BCC7-3861E2EFB0B3}" type="presParOf" srcId="{3C5A676D-11A3-40AD-B0C0-98AA55E96A4D}" destId="{0254AA83-F239-46A8-9A87-1EB1FB0B79F9}" srcOrd="19" destOrd="0" presId="urn:microsoft.com/office/officeart/2005/8/layout/default#1"/>
    <dgm:cxn modelId="{4E0A3A7B-A1F1-426E-BD7C-8872413BBAF0}" type="presParOf" srcId="{3C5A676D-11A3-40AD-B0C0-98AA55E96A4D}" destId="{8C8086F4-EA7A-4DA8-B360-C7A5B3E6375F}" srcOrd="20" destOrd="0" presId="urn:microsoft.com/office/officeart/2005/8/layout/default#1"/>
    <dgm:cxn modelId="{BA5E10DD-E6AA-4935-B422-6F728F4FD384}" type="presParOf" srcId="{3C5A676D-11A3-40AD-B0C0-98AA55E96A4D}" destId="{7CDB8853-AB58-43AB-A5CF-0A1BC771C5FE}" srcOrd="21" destOrd="0" presId="urn:microsoft.com/office/officeart/2005/8/layout/default#1"/>
    <dgm:cxn modelId="{35E4F3A4-EB0F-4933-8681-41073F3BB2FF}" type="presParOf" srcId="{3C5A676D-11A3-40AD-B0C0-98AA55E96A4D}" destId="{BAA9C6B7-595A-4370-8301-2396CE27676B}" srcOrd="22" destOrd="0" presId="urn:microsoft.com/office/officeart/2005/8/layout/default#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169F20C-CE7D-499F-B9C5-930A77CBFC7F}" type="doc">
      <dgm:prSet loTypeId="urn:microsoft.com/office/officeart/2005/8/layout/pyramid3" loCatId="pyramid" qsTypeId="urn:microsoft.com/office/officeart/2005/8/quickstyle/simple1" qsCatId="simple" csTypeId="urn:microsoft.com/office/officeart/2005/8/colors/accent1_2" csCatId="accent1" phldr="1"/>
      <dgm:spPr/>
    </dgm:pt>
    <dgm:pt modelId="{F0D70DDA-B73A-4B4A-AFBA-B5307C8CBFD8}">
      <dgm:prSet phldrT="[Text]" phldr="1" custT="1"/>
      <dgm:spPr>
        <a:solidFill>
          <a:schemeClr val="accent6">
            <a:lumMod val="20000"/>
            <a:lumOff val="80000"/>
          </a:schemeClr>
        </a:solidFill>
        <a:ln w="28575">
          <a:solidFill>
            <a:schemeClr val="accent2">
              <a:lumMod val="40000"/>
              <a:lumOff val="60000"/>
            </a:schemeClr>
          </a:solidFill>
        </a:ln>
      </dgm:spPr>
      <dgm:t>
        <a:bodyPr/>
        <a:lstStyle/>
        <a:p>
          <a:endParaRPr lang="cs-CZ" sz="2400" dirty="0"/>
        </a:p>
      </dgm:t>
    </dgm:pt>
    <dgm:pt modelId="{703FE449-98FA-4963-B2D0-197EB20986FB}" type="parTrans" cxnId="{CC2CD56F-A46C-4679-B310-44D0C166F67D}">
      <dgm:prSet/>
      <dgm:spPr/>
      <dgm:t>
        <a:bodyPr/>
        <a:lstStyle/>
        <a:p>
          <a:endParaRPr lang="cs-CZ"/>
        </a:p>
      </dgm:t>
    </dgm:pt>
    <dgm:pt modelId="{78ACAA76-9395-4EC0-AA8A-21C653FBABF6}" type="sibTrans" cxnId="{CC2CD56F-A46C-4679-B310-44D0C166F67D}">
      <dgm:prSet/>
      <dgm:spPr/>
      <dgm:t>
        <a:bodyPr/>
        <a:lstStyle/>
        <a:p>
          <a:endParaRPr lang="cs-CZ"/>
        </a:p>
      </dgm:t>
    </dgm:pt>
    <dgm:pt modelId="{68FA671B-FF30-47B0-B7A7-56DBA29471E2}">
      <dgm:prSet phldrT="[Text]" phldr="1" custT="1"/>
      <dgm:spPr>
        <a:solidFill>
          <a:schemeClr val="accent6">
            <a:lumMod val="20000"/>
            <a:lumOff val="80000"/>
          </a:schemeClr>
        </a:solidFill>
        <a:ln w="28575">
          <a:solidFill>
            <a:schemeClr val="accent2">
              <a:lumMod val="40000"/>
              <a:lumOff val="60000"/>
            </a:schemeClr>
          </a:solidFill>
        </a:ln>
      </dgm:spPr>
      <dgm:t>
        <a:bodyPr/>
        <a:lstStyle/>
        <a:p>
          <a:endParaRPr lang="cs-CZ" sz="2400" dirty="0"/>
        </a:p>
      </dgm:t>
    </dgm:pt>
    <dgm:pt modelId="{38D39BFF-CCA9-4AD6-A709-866E66FFDBA6}" type="parTrans" cxnId="{94B69A80-5AB2-4054-94CE-BD6DE966F5BA}">
      <dgm:prSet/>
      <dgm:spPr/>
      <dgm:t>
        <a:bodyPr/>
        <a:lstStyle/>
        <a:p>
          <a:endParaRPr lang="cs-CZ"/>
        </a:p>
      </dgm:t>
    </dgm:pt>
    <dgm:pt modelId="{25DA2E08-7713-45BD-B34B-0EFB59E35DE6}" type="sibTrans" cxnId="{94B69A80-5AB2-4054-94CE-BD6DE966F5BA}">
      <dgm:prSet/>
      <dgm:spPr/>
      <dgm:t>
        <a:bodyPr/>
        <a:lstStyle/>
        <a:p>
          <a:endParaRPr lang="cs-CZ"/>
        </a:p>
      </dgm:t>
    </dgm:pt>
    <dgm:pt modelId="{309792C4-A4DA-4F2B-9A77-3AB661658096}">
      <dgm:prSet phldrT="[Text]" phldr="1" custT="1"/>
      <dgm:spPr>
        <a:solidFill>
          <a:schemeClr val="accent6">
            <a:lumMod val="20000"/>
            <a:lumOff val="80000"/>
          </a:schemeClr>
        </a:solidFill>
        <a:ln w="28575">
          <a:solidFill>
            <a:schemeClr val="accent2">
              <a:lumMod val="40000"/>
              <a:lumOff val="60000"/>
            </a:schemeClr>
          </a:solidFill>
        </a:ln>
      </dgm:spPr>
      <dgm:t>
        <a:bodyPr/>
        <a:lstStyle/>
        <a:p>
          <a:endParaRPr lang="cs-CZ" sz="2400" dirty="0"/>
        </a:p>
      </dgm:t>
    </dgm:pt>
    <dgm:pt modelId="{6516F74D-4FDC-4B99-AEC6-4F2B314D4124}" type="parTrans" cxnId="{B18657E5-53F8-4088-9DBB-4AC02A495C69}">
      <dgm:prSet/>
      <dgm:spPr/>
      <dgm:t>
        <a:bodyPr/>
        <a:lstStyle/>
        <a:p>
          <a:endParaRPr lang="cs-CZ"/>
        </a:p>
      </dgm:t>
    </dgm:pt>
    <dgm:pt modelId="{49FC210D-4F92-434F-9258-CFC1FC3DB153}" type="sibTrans" cxnId="{B18657E5-53F8-4088-9DBB-4AC02A495C69}">
      <dgm:prSet/>
      <dgm:spPr/>
      <dgm:t>
        <a:bodyPr/>
        <a:lstStyle/>
        <a:p>
          <a:endParaRPr lang="cs-CZ"/>
        </a:p>
      </dgm:t>
    </dgm:pt>
    <dgm:pt modelId="{609A27BE-6F8D-4EEF-A4A4-49416AC45C64}">
      <dgm:prSet custT="1"/>
      <dgm:spPr>
        <a:solidFill>
          <a:schemeClr val="accent6">
            <a:lumMod val="20000"/>
            <a:lumOff val="80000"/>
          </a:schemeClr>
        </a:solidFill>
        <a:ln w="28575">
          <a:solidFill>
            <a:schemeClr val="accent2">
              <a:lumMod val="40000"/>
              <a:lumOff val="60000"/>
            </a:schemeClr>
          </a:solidFill>
        </a:ln>
      </dgm:spPr>
      <dgm:t>
        <a:bodyPr/>
        <a:lstStyle/>
        <a:p>
          <a:endParaRPr lang="cs-CZ" sz="2400"/>
        </a:p>
      </dgm:t>
    </dgm:pt>
    <dgm:pt modelId="{C196140B-0797-450C-92B8-83CDC72DF2BB}" type="parTrans" cxnId="{9DFBBAFA-A82E-49C6-AE5B-9E00CF17A159}">
      <dgm:prSet/>
      <dgm:spPr/>
      <dgm:t>
        <a:bodyPr/>
        <a:lstStyle/>
        <a:p>
          <a:endParaRPr lang="cs-CZ"/>
        </a:p>
      </dgm:t>
    </dgm:pt>
    <dgm:pt modelId="{1D0C60C8-D1C0-48AD-A1D9-07C47BBFBDE1}" type="sibTrans" cxnId="{9DFBBAFA-A82E-49C6-AE5B-9E00CF17A159}">
      <dgm:prSet/>
      <dgm:spPr/>
      <dgm:t>
        <a:bodyPr/>
        <a:lstStyle/>
        <a:p>
          <a:endParaRPr lang="cs-CZ"/>
        </a:p>
      </dgm:t>
    </dgm:pt>
    <dgm:pt modelId="{9CB85805-C33F-4DEE-A2EC-20753B32339D}">
      <dgm:prSet custT="1"/>
      <dgm:spPr>
        <a:solidFill>
          <a:schemeClr val="accent6">
            <a:lumMod val="20000"/>
            <a:lumOff val="80000"/>
          </a:schemeClr>
        </a:solidFill>
        <a:ln w="28575">
          <a:solidFill>
            <a:schemeClr val="accent2">
              <a:lumMod val="40000"/>
              <a:lumOff val="60000"/>
            </a:schemeClr>
          </a:solidFill>
        </a:ln>
      </dgm:spPr>
      <dgm:t>
        <a:bodyPr/>
        <a:lstStyle/>
        <a:p>
          <a:endParaRPr lang="cs-CZ" sz="2400">
            <a:ln w="19050">
              <a:solidFill>
                <a:schemeClr val="accent2">
                  <a:lumMod val="40000"/>
                  <a:lumOff val="60000"/>
                </a:schemeClr>
              </a:solidFill>
            </a:ln>
          </a:endParaRPr>
        </a:p>
      </dgm:t>
    </dgm:pt>
    <dgm:pt modelId="{ABE109C6-B734-42F8-8BFA-ECB7817E0154}" type="parTrans" cxnId="{D9E06901-B657-4E53-B0C1-4099DE8D56FF}">
      <dgm:prSet/>
      <dgm:spPr/>
      <dgm:t>
        <a:bodyPr/>
        <a:lstStyle/>
        <a:p>
          <a:endParaRPr lang="cs-CZ"/>
        </a:p>
      </dgm:t>
    </dgm:pt>
    <dgm:pt modelId="{2F72BE53-9482-463F-8BC1-34A8F6FB4FE5}" type="sibTrans" cxnId="{D9E06901-B657-4E53-B0C1-4099DE8D56FF}">
      <dgm:prSet/>
      <dgm:spPr/>
      <dgm:t>
        <a:bodyPr/>
        <a:lstStyle/>
        <a:p>
          <a:endParaRPr lang="cs-CZ"/>
        </a:p>
      </dgm:t>
    </dgm:pt>
    <dgm:pt modelId="{6F92B1A5-282D-45FC-8024-52078CF3BDC0}" type="pres">
      <dgm:prSet presAssocID="{9169F20C-CE7D-499F-B9C5-930A77CBFC7F}" presName="Name0" presStyleCnt="0">
        <dgm:presLayoutVars>
          <dgm:dir/>
          <dgm:animLvl val="lvl"/>
          <dgm:resizeHandles val="exact"/>
        </dgm:presLayoutVars>
      </dgm:prSet>
      <dgm:spPr/>
    </dgm:pt>
    <dgm:pt modelId="{B057BEED-9701-4DB7-84D8-E34373F50FAD}" type="pres">
      <dgm:prSet presAssocID="{9CB85805-C33F-4DEE-A2EC-20753B32339D}" presName="Name8" presStyleCnt="0"/>
      <dgm:spPr/>
    </dgm:pt>
    <dgm:pt modelId="{F91267F1-C2BE-4006-A953-75DDC95E0CDC}" type="pres">
      <dgm:prSet presAssocID="{9CB85805-C33F-4DEE-A2EC-20753B32339D}" presName="level" presStyleLbl="node1" presStyleIdx="0" presStyleCnt="5" custLinFactNeighborX="1508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AC6150D-16D5-49E6-A875-D7F54E9FD3A9}" type="pres">
      <dgm:prSet presAssocID="{9CB85805-C33F-4DEE-A2EC-20753B32339D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40F35C-FBDC-4973-82A6-11E59B0CA80C}" type="pres">
      <dgm:prSet presAssocID="{609A27BE-6F8D-4EEF-A4A4-49416AC45C64}" presName="Name8" presStyleCnt="0"/>
      <dgm:spPr/>
    </dgm:pt>
    <dgm:pt modelId="{CD8E6A67-E7BB-4776-A569-552FCC6B6C3A}" type="pres">
      <dgm:prSet presAssocID="{609A27BE-6F8D-4EEF-A4A4-49416AC45C64}" presName="level" presStyleLbl="node1" presStyleIdx="1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D02B104-4AF2-4E84-AFB2-C0229BC4A6C6}" type="pres">
      <dgm:prSet presAssocID="{609A27BE-6F8D-4EEF-A4A4-49416AC45C64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DDEA74F-A58C-4B5B-91B5-26046696BB08}" type="pres">
      <dgm:prSet presAssocID="{F0D70DDA-B73A-4B4A-AFBA-B5307C8CBFD8}" presName="Name8" presStyleCnt="0"/>
      <dgm:spPr/>
    </dgm:pt>
    <dgm:pt modelId="{5887B6EF-5904-4889-8660-09E9E15C3280}" type="pres">
      <dgm:prSet presAssocID="{F0D70DDA-B73A-4B4A-AFBA-B5307C8CBFD8}" presName="level" presStyleLbl="node1" presStyleIdx="2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C326B5C-9F18-48E9-83C1-949967D8E1C6}" type="pres">
      <dgm:prSet presAssocID="{F0D70DDA-B73A-4B4A-AFBA-B5307C8CBFD8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8D68950-24CF-47FA-BED3-46F151BD9EFE}" type="pres">
      <dgm:prSet presAssocID="{68FA671B-FF30-47B0-B7A7-56DBA29471E2}" presName="Name8" presStyleCnt="0"/>
      <dgm:spPr/>
    </dgm:pt>
    <dgm:pt modelId="{D81B3E48-CC86-43EC-942D-25A60483DBEB}" type="pres">
      <dgm:prSet presAssocID="{68FA671B-FF30-47B0-B7A7-56DBA29471E2}" presName="level" presStyleLbl="node1" presStyleIdx="3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1EF6042-C061-42F6-91E3-43E796527C34}" type="pres">
      <dgm:prSet presAssocID="{68FA671B-FF30-47B0-B7A7-56DBA29471E2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0078E12-B526-4472-992B-BFE917390107}" type="pres">
      <dgm:prSet presAssocID="{309792C4-A4DA-4F2B-9A77-3AB661658096}" presName="Name8" presStyleCnt="0"/>
      <dgm:spPr/>
    </dgm:pt>
    <dgm:pt modelId="{0841F865-D6F0-4DC2-954C-45AF445BD935}" type="pres">
      <dgm:prSet presAssocID="{309792C4-A4DA-4F2B-9A77-3AB661658096}" presName="level" presStyleLbl="node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A8F3DF0-DAAE-48F5-BDA1-DDA23797DA2B}" type="pres">
      <dgm:prSet presAssocID="{309792C4-A4DA-4F2B-9A77-3AB661658096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F1C1C63-3A76-40A2-B850-64F5661607BE}" type="presOf" srcId="{9CB85805-C33F-4DEE-A2EC-20753B32339D}" destId="{F91267F1-C2BE-4006-A953-75DDC95E0CDC}" srcOrd="0" destOrd="0" presId="urn:microsoft.com/office/officeart/2005/8/layout/pyramid3"/>
    <dgm:cxn modelId="{94B69A80-5AB2-4054-94CE-BD6DE966F5BA}" srcId="{9169F20C-CE7D-499F-B9C5-930A77CBFC7F}" destId="{68FA671B-FF30-47B0-B7A7-56DBA29471E2}" srcOrd="3" destOrd="0" parTransId="{38D39BFF-CCA9-4AD6-A709-866E66FFDBA6}" sibTransId="{25DA2E08-7713-45BD-B34B-0EFB59E35DE6}"/>
    <dgm:cxn modelId="{0114D775-DD83-4792-999F-DC9A1A509DC3}" type="presOf" srcId="{309792C4-A4DA-4F2B-9A77-3AB661658096}" destId="{0841F865-D6F0-4DC2-954C-45AF445BD935}" srcOrd="0" destOrd="0" presId="urn:microsoft.com/office/officeart/2005/8/layout/pyramid3"/>
    <dgm:cxn modelId="{3206441F-E919-42DF-8753-01C21448107D}" type="presOf" srcId="{609A27BE-6F8D-4EEF-A4A4-49416AC45C64}" destId="{CD8E6A67-E7BB-4776-A569-552FCC6B6C3A}" srcOrd="0" destOrd="0" presId="urn:microsoft.com/office/officeart/2005/8/layout/pyramid3"/>
    <dgm:cxn modelId="{757263BF-F1AD-41CA-BDD8-0957778B0F97}" type="presOf" srcId="{9CB85805-C33F-4DEE-A2EC-20753B32339D}" destId="{EAC6150D-16D5-49E6-A875-D7F54E9FD3A9}" srcOrd="1" destOrd="0" presId="urn:microsoft.com/office/officeart/2005/8/layout/pyramid3"/>
    <dgm:cxn modelId="{D7959882-BBA5-4947-AEB7-578D11B9E283}" type="presOf" srcId="{309792C4-A4DA-4F2B-9A77-3AB661658096}" destId="{4A8F3DF0-DAAE-48F5-BDA1-DDA23797DA2B}" srcOrd="1" destOrd="0" presId="urn:microsoft.com/office/officeart/2005/8/layout/pyramid3"/>
    <dgm:cxn modelId="{CC2CD56F-A46C-4679-B310-44D0C166F67D}" srcId="{9169F20C-CE7D-499F-B9C5-930A77CBFC7F}" destId="{F0D70DDA-B73A-4B4A-AFBA-B5307C8CBFD8}" srcOrd="2" destOrd="0" parTransId="{703FE449-98FA-4963-B2D0-197EB20986FB}" sibTransId="{78ACAA76-9395-4EC0-AA8A-21C653FBABF6}"/>
    <dgm:cxn modelId="{D463CD62-D8A1-41EF-A842-C901677FEEB6}" type="presOf" srcId="{68FA671B-FF30-47B0-B7A7-56DBA29471E2}" destId="{81EF6042-C061-42F6-91E3-43E796527C34}" srcOrd="1" destOrd="0" presId="urn:microsoft.com/office/officeart/2005/8/layout/pyramid3"/>
    <dgm:cxn modelId="{499C9D60-7686-4B00-9EE5-946F6B049B60}" type="presOf" srcId="{9169F20C-CE7D-499F-B9C5-930A77CBFC7F}" destId="{6F92B1A5-282D-45FC-8024-52078CF3BDC0}" srcOrd="0" destOrd="0" presId="urn:microsoft.com/office/officeart/2005/8/layout/pyramid3"/>
    <dgm:cxn modelId="{D9E06901-B657-4E53-B0C1-4099DE8D56FF}" srcId="{9169F20C-CE7D-499F-B9C5-930A77CBFC7F}" destId="{9CB85805-C33F-4DEE-A2EC-20753B32339D}" srcOrd="0" destOrd="0" parTransId="{ABE109C6-B734-42F8-8BFA-ECB7817E0154}" sibTransId="{2F72BE53-9482-463F-8BC1-34A8F6FB4FE5}"/>
    <dgm:cxn modelId="{B18657E5-53F8-4088-9DBB-4AC02A495C69}" srcId="{9169F20C-CE7D-499F-B9C5-930A77CBFC7F}" destId="{309792C4-A4DA-4F2B-9A77-3AB661658096}" srcOrd="4" destOrd="0" parTransId="{6516F74D-4FDC-4B99-AEC6-4F2B314D4124}" sibTransId="{49FC210D-4F92-434F-9258-CFC1FC3DB153}"/>
    <dgm:cxn modelId="{3098F3F9-3D8F-49A8-8398-DC68C0456CE3}" type="presOf" srcId="{F0D70DDA-B73A-4B4A-AFBA-B5307C8CBFD8}" destId="{1C326B5C-9F18-48E9-83C1-949967D8E1C6}" srcOrd="1" destOrd="0" presId="urn:microsoft.com/office/officeart/2005/8/layout/pyramid3"/>
    <dgm:cxn modelId="{3B7FF1D8-5DC0-45B7-AFAF-DF0C5D534F82}" type="presOf" srcId="{609A27BE-6F8D-4EEF-A4A4-49416AC45C64}" destId="{DD02B104-4AF2-4E84-AFB2-C0229BC4A6C6}" srcOrd="1" destOrd="0" presId="urn:microsoft.com/office/officeart/2005/8/layout/pyramid3"/>
    <dgm:cxn modelId="{372C3650-A4E5-4D6C-B88C-768B18568D8A}" type="presOf" srcId="{68FA671B-FF30-47B0-B7A7-56DBA29471E2}" destId="{D81B3E48-CC86-43EC-942D-25A60483DBEB}" srcOrd="0" destOrd="0" presId="urn:microsoft.com/office/officeart/2005/8/layout/pyramid3"/>
    <dgm:cxn modelId="{49AD5A16-5FD5-4F65-97A8-1BE912D5E1FE}" type="presOf" srcId="{F0D70DDA-B73A-4B4A-AFBA-B5307C8CBFD8}" destId="{5887B6EF-5904-4889-8660-09E9E15C3280}" srcOrd="0" destOrd="0" presId="urn:microsoft.com/office/officeart/2005/8/layout/pyramid3"/>
    <dgm:cxn modelId="{9DFBBAFA-A82E-49C6-AE5B-9E00CF17A159}" srcId="{9169F20C-CE7D-499F-B9C5-930A77CBFC7F}" destId="{609A27BE-6F8D-4EEF-A4A4-49416AC45C64}" srcOrd="1" destOrd="0" parTransId="{C196140B-0797-450C-92B8-83CDC72DF2BB}" sibTransId="{1D0C60C8-D1C0-48AD-A1D9-07C47BBFBDE1}"/>
    <dgm:cxn modelId="{1D916D4E-05B7-48BD-B549-BAD737E55729}" type="presParOf" srcId="{6F92B1A5-282D-45FC-8024-52078CF3BDC0}" destId="{B057BEED-9701-4DB7-84D8-E34373F50FAD}" srcOrd="0" destOrd="0" presId="urn:microsoft.com/office/officeart/2005/8/layout/pyramid3"/>
    <dgm:cxn modelId="{D4B6C63C-1BFE-4A52-A209-8C24A7729E1D}" type="presParOf" srcId="{B057BEED-9701-4DB7-84D8-E34373F50FAD}" destId="{F91267F1-C2BE-4006-A953-75DDC95E0CDC}" srcOrd="0" destOrd="0" presId="urn:microsoft.com/office/officeart/2005/8/layout/pyramid3"/>
    <dgm:cxn modelId="{B39C5BB3-92A9-4519-936E-0A9872466F4C}" type="presParOf" srcId="{B057BEED-9701-4DB7-84D8-E34373F50FAD}" destId="{EAC6150D-16D5-49E6-A875-D7F54E9FD3A9}" srcOrd="1" destOrd="0" presId="urn:microsoft.com/office/officeart/2005/8/layout/pyramid3"/>
    <dgm:cxn modelId="{D5C5B49B-A5C0-4CED-BD0F-CA3F6A9980DA}" type="presParOf" srcId="{6F92B1A5-282D-45FC-8024-52078CF3BDC0}" destId="{D040F35C-FBDC-4973-82A6-11E59B0CA80C}" srcOrd="1" destOrd="0" presId="urn:microsoft.com/office/officeart/2005/8/layout/pyramid3"/>
    <dgm:cxn modelId="{0A96D270-2A2C-45F0-8BFC-EEFCE742DF67}" type="presParOf" srcId="{D040F35C-FBDC-4973-82A6-11E59B0CA80C}" destId="{CD8E6A67-E7BB-4776-A569-552FCC6B6C3A}" srcOrd="0" destOrd="0" presId="urn:microsoft.com/office/officeart/2005/8/layout/pyramid3"/>
    <dgm:cxn modelId="{AFD37CBD-E0AE-48F2-9C2A-5DCE2629407C}" type="presParOf" srcId="{D040F35C-FBDC-4973-82A6-11E59B0CA80C}" destId="{DD02B104-4AF2-4E84-AFB2-C0229BC4A6C6}" srcOrd="1" destOrd="0" presId="urn:microsoft.com/office/officeart/2005/8/layout/pyramid3"/>
    <dgm:cxn modelId="{C1942475-5E38-4B79-A24C-1F096296DB3E}" type="presParOf" srcId="{6F92B1A5-282D-45FC-8024-52078CF3BDC0}" destId="{7DDEA74F-A58C-4B5B-91B5-26046696BB08}" srcOrd="2" destOrd="0" presId="urn:microsoft.com/office/officeart/2005/8/layout/pyramid3"/>
    <dgm:cxn modelId="{4A5054C2-8190-4834-BD1E-C96F0F4FDF83}" type="presParOf" srcId="{7DDEA74F-A58C-4B5B-91B5-26046696BB08}" destId="{5887B6EF-5904-4889-8660-09E9E15C3280}" srcOrd="0" destOrd="0" presId="urn:microsoft.com/office/officeart/2005/8/layout/pyramid3"/>
    <dgm:cxn modelId="{709E1057-0071-412A-84AD-897C6C279D4D}" type="presParOf" srcId="{7DDEA74F-A58C-4B5B-91B5-26046696BB08}" destId="{1C326B5C-9F18-48E9-83C1-949967D8E1C6}" srcOrd="1" destOrd="0" presId="urn:microsoft.com/office/officeart/2005/8/layout/pyramid3"/>
    <dgm:cxn modelId="{BC2A57E1-C7AE-4C91-800F-AE550F2582D6}" type="presParOf" srcId="{6F92B1A5-282D-45FC-8024-52078CF3BDC0}" destId="{58D68950-24CF-47FA-BED3-46F151BD9EFE}" srcOrd="3" destOrd="0" presId="urn:microsoft.com/office/officeart/2005/8/layout/pyramid3"/>
    <dgm:cxn modelId="{AE7FE584-0D80-4342-9104-E6A89AC3B8E5}" type="presParOf" srcId="{58D68950-24CF-47FA-BED3-46F151BD9EFE}" destId="{D81B3E48-CC86-43EC-942D-25A60483DBEB}" srcOrd="0" destOrd="0" presId="urn:microsoft.com/office/officeart/2005/8/layout/pyramid3"/>
    <dgm:cxn modelId="{EAC0DDD2-B8CA-4A31-BD20-63960EC14869}" type="presParOf" srcId="{58D68950-24CF-47FA-BED3-46F151BD9EFE}" destId="{81EF6042-C061-42F6-91E3-43E796527C34}" srcOrd="1" destOrd="0" presId="urn:microsoft.com/office/officeart/2005/8/layout/pyramid3"/>
    <dgm:cxn modelId="{8FA0D514-B315-4BBD-824D-A587C7BD90A2}" type="presParOf" srcId="{6F92B1A5-282D-45FC-8024-52078CF3BDC0}" destId="{90078E12-B526-4472-992B-BFE917390107}" srcOrd="4" destOrd="0" presId="urn:microsoft.com/office/officeart/2005/8/layout/pyramid3"/>
    <dgm:cxn modelId="{FE70851D-75ED-4C55-A73D-913476458BA2}" type="presParOf" srcId="{90078E12-B526-4472-992B-BFE917390107}" destId="{0841F865-D6F0-4DC2-954C-45AF445BD935}" srcOrd="0" destOrd="0" presId="urn:microsoft.com/office/officeart/2005/8/layout/pyramid3"/>
    <dgm:cxn modelId="{FEDE8A00-BBF8-459D-BF9C-F608881B00E1}" type="presParOf" srcId="{90078E12-B526-4472-992B-BFE917390107}" destId="{4A8F3DF0-DAAE-48F5-BDA1-DDA23797DA2B}" srcOrd="1" destOrd="0" presId="urn:microsoft.com/office/officeart/2005/8/layout/pyramid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169F20C-CE7D-499F-B9C5-930A77CBFC7F}" type="doc">
      <dgm:prSet loTypeId="urn:microsoft.com/office/officeart/2005/8/layout/pyramid3" loCatId="pyramid" qsTypeId="urn:microsoft.com/office/officeart/2005/8/quickstyle/simple1" qsCatId="simple" csTypeId="urn:microsoft.com/office/officeart/2005/8/colors/accent1_2" csCatId="accent1" phldr="1"/>
      <dgm:spPr/>
    </dgm:pt>
    <dgm:pt modelId="{F0D70DDA-B73A-4B4A-AFBA-B5307C8CBFD8}">
      <dgm:prSet phldrT="[Text]" phldr="1" custT="1"/>
      <dgm:spPr>
        <a:solidFill>
          <a:schemeClr val="accent6">
            <a:lumMod val="20000"/>
            <a:lumOff val="80000"/>
          </a:schemeClr>
        </a:solidFill>
        <a:ln w="28575">
          <a:solidFill>
            <a:schemeClr val="accent2">
              <a:lumMod val="40000"/>
              <a:lumOff val="60000"/>
            </a:schemeClr>
          </a:solidFill>
        </a:ln>
      </dgm:spPr>
      <dgm:t>
        <a:bodyPr/>
        <a:lstStyle/>
        <a:p>
          <a:endParaRPr lang="cs-CZ" sz="2400" dirty="0"/>
        </a:p>
      </dgm:t>
    </dgm:pt>
    <dgm:pt modelId="{703FE449-98FA-4963-B2D0-197EB20986FB}" type="parTrans" cxnId="{CC2CD56F-A46C-4679-B310-44D0C166F67D}">
      <dgm:prSet/>
      <dgm:spPr/>
      <dgm:t>
        <a:bodyPr/>
        <a:lstStyle/>
        <a:p>
          <a:endParaRPr lang="cs-CZ"/>
        </a:p>
      </dgm:t>
    </dgm:pt>
    <dgm:pt modelId="{78ACAA76-9395-4EC0-AA8A-21C653FBABF6}" type="sibTrans" cxnId="{CC2CD56F-A46C-4679-B310-44D0C166F67D}">
      <dgm:prSet/>
      <dgm:spPr/>
      <dgm:t>
        <a:bodyPr/>
        <a:lstStyle/>
        <a:p>
          <a:endParaRPr lang="cs-CZ"/>
        </a:p>
      </dgm:t>
    </dgm:pt>
    <dgm:pt modelId="{68FA671B-FF30-47B0-B7A7-56DBA29471E2}">
      <dgm:prSet phldrT="[Text]" phldr="1" custT="1"/>
      <dgm:spPr>
        <a:solidFill>
          <a:schemeClr val="accent6">
            <a:lumMod val="20000"/>
            <a:lumOff val="80000"/>
          </a:schemeClr>
        </a:solidFill>
        <a:ln w="28575">
          <a:solidFill>
            <a:schemeClr val="accent2">
              <a:lumMod val="40000"/>
              <a:lumOff val="60000"/>
            </a:schemeClr>
          </a:solidFill>
        </a:ln>
      </dgm:spPr>
      <dgm:t>
        <a:bodyPr/>
        <a:lstStyle/>
        <a:p>
          <a:endParaRPr lang="cs-CZ" sz="2400" dirty="0"/>
        </a:p>
      </dgm:t>
    </dgm:pt>
    <dgm:pt modelId="{38D39BFF-CCA9-4AD6-A709-866E66FFDBA6}" type="parTrans" cxnId="{94B69A80-5AB2-4054-94CE-BD6DE966F5BA}">
      <dgm:prSet/>
      <dgm:spPr/>
      <dgm:t>
        <a:bodyPr/>
        <a:lstStyle/>
        <a:p>
          <a:endParaRPr lang="cs-CZ"/>
        </a:p>
      </dgm:t>
    </dgm:pt>
    <dgm:pt modelId="{25DA2E08-7713-45BD-B34B-0EFB59E35DE6}" type="sibTrans" cxnId="{94B69A80-5AB2-4054-94CE-BD6DE966F5BA}">
      <dgm:prSet/>
      <dgm:spPr/>
      <dgm:t>
        <a:bodyPr/>
        <a:lstStyle/>
        <a:p>
          <a:endParaRPr lang="cs-CZ"/>
        </a:p>
      </dgm:t>
    </dgm:pt>
    <dgm:pt modelId="{309792C4-A4DA-4F2B-9A77-3AB661658096}">
      <dgm:prSet phldrT="[Text]" phldr="1" custT="1"/>
      <dgm:spPr>
        <a:solidFill>
          <a:schemeClr val="accent6">
            <a:lumMod val="20000"/>
            <a:lumOff val="80000"/>
          </a:schemeClr>
        </a:solidFill>
        <a:ln w="28575">
          <a:solidFill>
            <a:schemeClr val="accent2">
              <a:lumMod val="40000"/>
              <a:lumOff val="60000"/>
            </a:schemeClr>
          </a:solidFill>
        </a:ln>
      </dgm:spPr>
      <dgm:t>
        <a:bodyPr/>
        <a:lstStyle/>
        <a:p>
          <a:endParaRPr lang="cs-CZ" sz="2400" dirty="0"/>
        </a:p>
      </dgm:t>
    </dgm:pt>
    <dgm:pt modelId="{6516F74D-4FDC-4B99-AEC6-4F2B314D4124}" type="parTrans" cxnId="{B18657E5-53F8-4088-9DBB-4AC02A495C69}">
      <dgm:prSet/>
      <dgm:spPr/>
      <dgm:t>
        <a:bodyPr/>
        <a:lstStyle/>
        <a:p>
          <a:endParaRPr lang="cs-CZ"/>
        </a:p>
      </dgm:t>
    </dgm:pt>
    <dgm:pt modelId="{49FC210D-4F92-434F-9258-CFC1FC3DB153}" type="sibTrans" cxnId="{B18657E5-53F8-4088-9DBB-4AC02A495C69}">
      <dgm:prSet/>
      <dgm:spPr/>
      <dgm:t>
        <a:bodyPr/>
        <a:lstStyle/>
        <a:p>
          <a:endParaRPr lang="cs-CZ"/>
        </a:p>
      </dgm:t>
    </dgm:pt>
    <dgm:pt modelId="{609A27BE-6F8D-4EEF-A4A4-49416AC45C64}">
      <dgm:prSet custT="1"/>
      <dgm:spPr>
        <a:solidFill>
          <a:schemeClr val="accent6">
            <a:lumMod val="20000"/>
            <a:lumOff val="80000"/>
          </a:schemeClr>
        </a:solidFill>
        <a:ln w="28575">
          <a:solidFill>
            <a:schemeClr val="accent2">
              <a:lumMod val="40000"/>
              <a:lumOff val="60000"/>
            </a:schemeClr>
          </a:solidFill>
        </a:ln>
      </dgm:spPr>
      <dgm:t>
        <a:bodyPr/>
        <a:lstStyle/>
        <a:p>
          <a:endParaRPr lang="cs-CZ" sz="2400" dirty="0"/>
        </a:p>
      </dgm:t>
    </dgm:pt>
    <dgm:pt modelId="{C196140B-0797-450C-92B8-83CDC72DF2BB}" type="parTrans" cxnId="{9DFBBAFA-A82E-49C6-AE5B-9E00CF17A159}">
      <dgm:prSet/>
      <dgm:spPr/>
      <dgm:t>
        <a:bodyPr/>
        <a:lstStyle/>
        <a:p>
          <a:endParaRPr lang="cs-CZ"/>
        </a:p>
      </dgm:t>
    </dgm:pt>
    <dgm:pt modelId="{1D0C60C8-D1C0-48AD-A1D9-07C47BBFBDE1}" type="sibTrans" cxnId="{9DFBBAFA-A82E-49C6-AE5B-9E00CF17A159}">
      <dgm:prSet/>
      <dgm:spPr/>
      <dgm:t>
        <a:bodyPr/>
        <a:lstStyle/>
        <a:p>
          <a:endParaRPr lang="cs-CZ"/>
        </a:p>
      </dgm:t>
    </dgm:pt>
    <dgm:pt modelId="{9CB85805-C33F-4DEE-A2EC-20753B32339D}">
      <dgm:prSet custT="1"/>
      <dgm:spPr>
        <a:solidFill>
          <a:schemeClr val="accent6">
            <a:lumMod val="20000"/>
            <a:lumOff val="80000"/>
          </a:schemeClr>
        </a:solidFill>
        <a:ln w="28575">
          <a:solidFill>
            <a:schemeClr val="accent2">
              <a:lumMod val="40000"/>
              <a:lumOff val="60000"/>
            </a:schemeClr>
          </a:solidFill>
        </a:ln>
      </dgm:spPr>
      <dgm:t>
        <a:bodyPr/>
        <a:lstStyle/>
        <a:p>
          <a:endParaRPr lang="cs-CZ" sz="2400" dirty="0">
            <a:ln w="19050">
              <a:solidFill>
                <a:schemeClr val="accent2">
                  <a:lumMod val="40000"/>
                  <a:lumOff val="60000"/>
                </a:schemeClr>
              </a:solidFill>
            </a:ln>
          </a:endParaRPr>
        </a:p>
      </dgm:t>
    </dgm:pt>
    <dgm:pt modelId="{ABE109C6-B734-42F8-8BFA-ECB7817E0154}" type="parTrans" cxnId="{D9E06901-B657-4E53-B0C1-4099DE8D56FF}">
      <dgm:prSet/>
      <dgm:spPr/>
      <dgm:t>
        <a:bodyPr/>
        <a:lstStyle/>
        <a:p>
          <a:endParaRPr lang="cs-CZ"/>
        </a:p>
      </dgm:t>
    </dgm:pt>
    <dgm:pt modelId="{2F72BE53-9482-463F-8BC1-34A8F6FB4FE5}" type="sibTrans" cxnId="{D9E06901-B657-4E53-B0C1-4099DE8D56FF}">
      <dgm:prSet/>
      <dgm:spPr/>
      <dgm:t>
        <a:bodyPr/>
        <a:lstStyle/>
        <a:p>
          <a:endParaRPr lang="cs-CZ"/>
        </a:p>
      </dgm:t>
    </dgm:pt>
    <dgm:pt modelId="{6F92B1A5-282D-45FC-8024-52078CF3BDC0}" type="pres">
      <dgm:prSet presAssocID="{9169F20C-CE7D-499F-B9C5-930A77CBFC7F}" presName="Name0" presStyleCnt="0">
        <dgm:presLayoutVars>
          <dgm:dir/>
          <dgm:animLvl val="lvl"/>
          <dgm:resizeHandles val="exact"/>
        </dgm:presLayoutVars>
      </dgm:prSet>
      <dgm:spPr/>
    </dgm:pt>
    <dgm:pt modelId="{B057BEED-9701-4DB7-84D8-E34373F50FAD}" type="pres">
      <dgm:prSet presAssocID="{9CB85805-C33F-4DEE-A2EC-20753B32339D}" presName="Name8" presStyleCnt="0"/>
      <dgm:spPr/>
    </dgm:pt>
    <dgm:pt modelId="{F91267F1-C2BE-4006-A953-75DDC95E0CDC}" type="pres">
      <dgm:prSet presAssocID="{9CB85805-C33F-4DEE-A2EC-20753B32339D}" presName="level" presStyleLbl="node1" presStyleIdx="0" presStyleCnt="5" custLinFactNeighborX="1508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AC6150D-16D5-49E6-A875-D7F54E9FD3A9}" type="pres">
      <dgm:prSet presAssocID="{9CB85805-C33F-4DEE-A2EC-20753B32339D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40F35C-FBDC-4973-82A6-11E59B0CA80C}" type="pres">
      <dgm:prSet presAssocID="{609A27BE-6F8D-4EEF-A4A4-49416AC45C64}" presName="Name8" presStyleCnt="0"/>
      <dgm:spPr/>
    </dgm:pt>
    <dgm:pt modelId="{CD8E6A67-E7BB-4776-A569-552FCC6B6C3A}" type="pres">
      <dgm:prSet presAssocID="{609A27BE-6F8D-4EEF-A4A4-49416AC45C64}" presName="level" presStyleLbl="node1" presStyleIdx="1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D02B104-4AF2-4E84-AFB2-C0229BC4A6C6}" type="pres">
      <dgm:prSet presAssocID="{609A27BE-6F8D-4EEF-A4A4-49416AC45C64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DDEA74F-A58C-4B5B-91B5-26046696BB08}" type="pres">
      <dgm:prSet presAssocID="{F0D70DDA-B73A-4B4A-AFBA-B5307C8CBFD8}" presName="Name8" presStyleCnt="0"/>
      <dgm:spPr/>
    </dgm:pt>
    <dgm:pt modelId="{5887B6EF-5904-4889-8660-09E9E15C3280}" type="pres">
      <dgm:prSet presAssocID="{F0D70DDA-B73A-4B4A-AFBA-B5307C8CBFD8}" presName="level" presStyleLbl="node1" presStyleIdx="2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C326B5C-9F18-48E9-83C1-949967D8E1C6}" type="pres">
      <dgm:prSet presAssocID="{F0D70DDA-B73A-4B4A-AFBA-B5307C8CBFD8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8D68950-24CF-47FA-BED3-46F151BD9EFE}" type="pres">
      <dgm:prSet presAssocID="{68FA671B-FF30-47B0-B7A7-56DBA29471E2}" presName="Name8" presStyleCnt="0"/>
      <dgm:spPr/>
    </dgm:pt>
    <dgm:pt modelId="{D81B3E48-CC86-43EC-942D-25A60483DBEB}" type="pres">
      <dgm:prSet presAssocID="{68FA671B-FF30-47B0-B7A7-56DBA29471E2}" presName="level" presStyleLbl="node1" presStyleIdx="3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1EF6042-C061-42F6-91E3-43E796527C34}" type="pres">
      <dgm:prSet presAssocID="{68FA671B-FF30-47B0-B7A7-56DBA29471E2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0078E12-B526-4472-992B-BFE917390107}" type="pres">
      <dgm:prSet presAssocID="{309792C4-A4DA-4F2B-9A77-3AB661658096}" presName="Name8" presStyleCnt="0"/>
      <dgm:spPr/>
    </dgm:pt>
    <dgm:pt modelId="{0841F865-D6F0-4DC2-954C-45AF445BD935}" type="pres">
      <dgm:prSet presAssocID="{309792C4-A4DA-4F2B-9A77-3AB661658096}" presName="level" presStyleLbl="node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A8F3DF0-DAAE-48F5-BDA1-DDA23797DA2B}" type="pres">
      <dgm:prSet presAssocID="{309792C4-A4DA-4F2B-9A77-3AB661658096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E065819-ED23-45B6-822F-BB740349807C}" type="presOf" srcId="{609A27BE-6F8D-4EEF-A4A4-49416AC45C64}" destId="{CD8E6A67-E7BB-4776-A569-552FCC6B6C3A}" srcOrd="0" destOrd="0" presId="urn:microsoft.com/office/officeart/2005/8/layout/pyramid3"/>
    <dgm:cxn modelId="{3371B4EB-FD1F-480F-B3E1-20441562979B}" type="presOf" srcId="{F0D70DDA-B73A-4B4A-AFBA-B5307C8CBFD8}" destId="{1C326B5C-9F18-48E9-83C1-949967D8E1C6}" srcOrd="1" destOrd="0" presId="urn:microsoft.com/office/officeart/2005/8/layout/pyramid3"/>
    <dgm:cxn modelId="{19DB7E1B-E38D-44AD-9926-51218D549BDB}" type="presOf" srcId="{68FA671B-FF30-47B0-B7A7-56DBA29471E2}" destId="{81EF6042-C061-42F6-91E3-43E796527C34}" srcOrd="1" destOrd="0" presId="urn:microsoft.com/office/officeart/2005/8/layout/pyramid3"/>
    <dgm:cxn modelId="{94B69A80-5AB2-4054-94CE-BD6DE966F5BA}" srcId="{9169F20C-CE7D-499F-B9C5-930A77CBFC7F}" destId="{68FA671B-FF30-47B0-B7A7-56DBA29471E2}" srcOrd="3" destOrd="0" parTransId="{38D39BFF-CCA9-4AD6-A709-866E66FFDBA6}" sibTransId="{25DA2E08-7713-45BD-B34B-0EFB59E35DE6}"/>
    <dgm:cxn modelId="{DFDF45E8-DCF1-4D3C-89F2-FE3F780A4861}" type="presOf" srcId="{F0D70DDA-B73A-4B4A-AFBA-B5307C8CBFD8}" destId="{5887B6EF-5904-4889-8660-09E9E15C3280}" srcOrd="0" destOrd="0" presId="urn:microsoft.com/office/officeart/2005/8/layout/pyramid3"/>
    <dgm:cxn modelId="{1C8D3078-A60F-4852-8AF6-4C56C16DDF7F}" type="presOf" srcId="{68FA671B-FF30-47B0-B7A7-56DBA29471E2}" destId="{D81B3E48-CC86-43EC-942D-25A60483DBEB}" srcOrd="0" destOrd="0" presId="urn:microsoft.com/office/officeart/2005/8/layout/pyramid3"/>
    <dgm:cxn modelId="{4232405B-5C28-4BA0-98A8-9D608EB63928}" type="presOf" srcId="{9CB85805-C33F-4DEE-A2EC-20753B32339D}" destId="{F91267F1-C2BE-4006-A953-75DDC95E0CDC}" srcOrd="0" destOrd="0" presId="urn:microsoft.com/office/officeart/2005/8/layout/pyramid3"/>
    <dgm:cxn modelId="{0B219BF5-402B-4395-8CEC-7FE9B756F017}" type="presOf" srcId="{309792C4-A4DA-4F2B-9A77-3AB661658096}" destId="{4A8F3DF0-DAAE-48F5-BDA1-DDA23797DA2B}" srcOrd="1" destOrd="0" presId="urn:microsoft.com/office/officeart/2005/8/layout/pyramid3"/>
    <dgm:cxn modelId="{CC2CD56F-A46C-4679-B310-44D0C166F67D}" srcId="{9169F20C-CE7D-499F-B9C5-930A77CBFC7F}" destId="{F0D70DDA-B73A-4B4A-AFBA-B5307C8CBFD8}" srcOrd="2" destOrd="0" parTransId="{703FE449-98FA-4963-B2D0-197EB20986FB}" sibTransId="{78ACAA76-9395-4EC0-AA8A-21C653FBABF6}"/>
    <dgm:cxn modelId="{FC3BF074-1955-41CF-B77F-4D817F7F549C}" type="presOf" srcId="{9169F20C-CE7D-499F-B9C5-930A77CBFC7F}" destId="{6F92B1A5-282D-45FC-8024-52078CF3BDC0}" srcOrd="0" destOrd="0" presId="urn:microsoft.com/office/officeart/2005/8/layout/pyramid3"/>
    <dgm:cxn modelId="{D9E06901-B657-4E53-B0C1-4099DE8D56FF}" srcId="{9169F20C-CE7D-499F-B9C5-930A77CBFC7F}" destId="{9CB85805-C33F-4DEE-A2EC-20753B32339D}" srcOrd="0" destOrd="0" parTransId="{ABE109C6-B734-42F8-8BFA-ECB7817E0154}" sibTransId="{2F72BE53-9482-463F-8BC1-34A8F6FB4FE5}"/>
    <dgm:cxn modelId="{B18657E5-53F8-4088-9DBB-4AC02A495C69}" srcId="{9169F20C-CE7D-499F-B9C5-930A77CBFC7F}" destId="{309792C4-A4DA-4F2B-9A77-3AB661658096}" srcOrd="4" destOrd="0" parTransId="{6516F74D-4FDC-4B99-AEC6-4F2B314D4124}" sibTransId="{49FC210D-4F92-434F-9258-CFC1FC3DB153}"/>
    <dgm:cxn modelId="{865AFB9C-B612-4A9A-BB20-55C25733CC2A}" type="presOf" srcId="{609A27BE-6F8D-4EEF-A4A4-49416AC45C64}" destId="{DD02B104-4AF2-4E84-AFB2-C0229BC4A6C6}" srcOrd="1" destOrd="0" presId="urn:microsoft.com/office/officeart/2005/8/layout/pyramid3"/>
    <dgm:cxn modelId="{5B693B74-7449-4844-B3FD-3CA4DB8F251F}" type="presOf" srcId="{9CB85805-C33F-4DEE-A2EC-20753B32339D}" destId="{EAC6150D-16D5-49E6-A875-D7F54E9FD3A9}" srcOrd="1" destOrd="0" presId="urn:microsoft.com/office/officeart/2005/8/layout/pyramid3"/>
    <dgm:cxn modelId="{9DFBBAFA-A82E-49C6-AE5B-9E00CF17A159}" srcId="{9169F20C-CE7D-499F-B9C5-930A77CBFC7F}" destId="{609A27BE-6F8D-4EEF-A4A4-49416AC45C64}" srcOrd="1" destOrd="0" parTransId="{C196140B-0797-450C-92B8-83CDC72DF2BB}" sibTransId="{1D0C60C8-D1C0-48AD-A1D9-07C47BBFBDE1}"/>
    <dgm:cxn modelId="{C41AFCBC-99E0-47CF-9311-58555B30F4B6}" type="presOf" srcId="{309792C4-A4DA-4F2B-9A77-3AB661658096}" destId="{0841F865-D6F0-4DC2-954C-45AF445BD935}" srcOrd="0" destOrd="0" presId="urn:microsoft.com/office/officeart/2005/8/layout/pyramid3"/>
    <dgm:cxn modelId="{26B2BF17-963C-4976-88F3-3AEB7A9D4CFF}" type="presParOf" srcId="{6F92B1A5-282D-45FC-8024-52078CF3BDC0}" destId="{B057BEED-9701-4DB7-84D8-E34373F50FAD}" srcOrd="0" destOrd="0" presId="urn:microsoft.com/office/officeart/2005/8/layout/pyramid3"/>
    <dgm:cxn modelId="{26A884D2-11E1-4C5A-908B-85C8BCEBB578}" type="presParOf" srcId="{B057BEED-9701-4DB7-84D8-E34373F50FAD}" destId="{F91267F1-C2BE-4006-A953-75DDC95E0CDC}" srcOrd="0" destOrd="0" presId="urn:microsoft.com/office/officeart/2005/8/layout/pyramid3"/>
    <dgm:cxn modelId="{E7A63C25-50A0-4C71-9C16-132C25A05E5F}" type="presParOf" srcId="{B057BEED-9701-4DB7-84D8-E34373F50FAD}" destId="{EAC6150D-16D5-49E6-A875-D7F54E9FD3A9}" srcOrd="1" destOrd="0" presId="urn:microsoft.com/office/officeart/2005/8/layout/pyramid3"/>
    <dgm:cxn modelId="{FF30C769-D56A-4C3C-9285-14ECDD63892D}" type="presParOf" srcId="{6F92B1A5-282D-45FC-8024-52078CF3BDC0}" destId="{D040F35C-FBDC-4973-82A6-11E59B0CA80C}" srcOrd="1" destOrd="0" presId="urn:microsoft.com/office/officeart/2005/8/layout/pyramid3"/>
    <dgm:cxn modelId="{0D681A6F-F6B1-4CBD-A320-DCD70F6B66E5}" type="presParOf" srcId="{D040F35C-FBDC-4973-82A6-11E59B0CA80C}" destId="{CD8E6A67-E7BB-4776-A569-552FCC6B6C3A}" srcOrd="0" destOrd="0" presId="urn:microsoft.com/office/officeart/2005/8/layout/pyramid3"/>
    <dgm:cxn modelId="{AA11FB0A-0F07-41A8-A184-7A749D40152D}" type="presParOf" srcId="{D040F35C-FBDC-4973-82A6-11E59B0CA80C}" destId="{DD02B104-4AF2-4E84-AFB2-C0229BC4A6C6}" srcOrd="1" destOrd="0" presId="urn:microsoft.com/office/officeart/2005/8/layout/pyramid3"/>
    <dgm:cxn modelId="{FFF15FAE-773A-4D9A-B771-3A10C0C321CC}" type="presParOf" srcId="{6F92B1A5-282D-45FC-8024-52078CF3BDC0}" destId="{7DDEA74F-A58C-4B5B-91B5-26046696BB08}" srcOrd="2" destOrd="0" presId="urn:microsoft.com/office/officeart/2005/8/layout/pyramid3"/>
    <dgm:cxn modelId="{6F1D5B5A-8F43-4D55-93B1-F91F1856339B}" type="presParOf" srcId="{7DDEA74F-A58C-4B5B-91B5-26046696BB08}" destId="{5887B6EF-5904-4889-8660-09E9E15C3280}" srcOrd="0" destOrd="0" presId="urn:microsoft.com/office/officeart/2005/8/layout/pyramid3"/>
    <dgm:cxn modelId="{F3E541E4-DC4F-4209-9978-D28EE3C66E92}" type="presParOf" srcId="{7DDEA74F-A58C-4B5B-91B5-26046696BB08}" destId="{1C326B5C-9F18-48E9-83C1-949967D8E1C6}" srcOrd="1" destOrd="0" presId="urn:microsoft.com/office/officeart/2005/8/layout/pyramid3"/>
    <dgm:cxn modelId="{A0B53FDF-2C38-46D7-B6ED-5383EE1F9AFE}" type="presParOf" srcId="{6F92B1A5-282D-45FC-8024-52078CF3BDC0}" destId="{58D68950-24CF-47FA-BED3-46F151BD9EFE}" srcOrd="3" destOrd="0" presId="urn:microsoft.com/office/officeart/2005/8/layout/pyramid3"/>
    <dgm:cxn modelId="{74030105-02A8-4E4A-9676-B83851997D5A}" type="presParOf" srcId="{58D68950-24CF-47FA-BED3-46F151BD9EFE}" destId="{D81B3E48-CC86-43EC-942D-25A60483DBEB}" srcOrd="0" destOrd="0" presId="urn:microsoft.com/office/officeart/2005/8/layout/pyramid3"/>
    <dgm:cxn modelId="{A186FDA2-D4FB-4B24-A273-DB4A583DECD5}" type="presParOf" srcId="{58D68950-24CF-47FA-BED3-46F151BD9EFE}" destId="{81EF6042-C061-42F6-91E3-43E796527C34}" srcOrd="1" destOrd="0" presId="urn:microsoft.com/office/officeart/2005/8/layout/pyramid3"/>
    <dgm:cxn modelId="{EEFFA9CF-2D6F-4B97-82BF-7AF7F4CD328A}" type="presParOf" srcId="{6F92B1A5-282D-45FC-8024-52078CF3BDC0}" destId="{90078E12-B526-4472-992B-BFE917390107}" srcOrd="4" destOrd="0" presId="urn:microsoft.com/office/officeart/2005/8/layout/pyramid3"/>
    <dgm:cxn modelId="{BE8E14F3-EC27-491A-9DFC-D35D72DB7980}" type="presParOf" srcId="{90078E12-B526-4472-992B-BFE917390107}" destId="{0841F865-D6F0-4DC2-954C-45AF445BD935}" srcOrd="0" destOrd="0" presId="urn:microsoft.com/office/officeart/2005/8/layout/pyramid3"/>
    <dgm:cxn modelId="{B5536690-E5B2-4D0D-8C16-6665DCE3E9C2}" type="presParOf" srcId="{90078E12-B526-4472-992B-BFE917390107}" destId="{4A8F3DF0-DAAE-48F5-BDA1-DDA23797DA2B}" srcOrd="1" destOrd="0" presId="urn:microsoft.com/office/officeart/2005/8/layout/pyramid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33118F3-006D-4DE0-85D7-BEF5B6ED5873}">
      <dsp:nvSpPr>
        <dsp:cNvPr id="0" name=""/>
        <dsp:cNvSpPr/>
      </dsp:nvSpPr>
      <dsp:spPr>
        <a:xfrm>
          <a:off x="2411" y="350242"/>
          <a:ext cx="1912739" cy="1147643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osídlení</a:t>
          </a:r>
          <a:endParaRPr lang="cs-CZ" sz="2800" kern="1200" dirty="0"/>
        </a:p>
      </dsp:txBody>
      <dsp:txXfrm>
        <a:off x="2411" y="350242"/>
        <a:ext cx="1912739" cy="1147643"/>
      </dsp:txXfrm>
    </dsp:sp>
    <dsp:sp modelId="{7685899C-38FE-4CB4-8B7F-2C3F43DD35D1}">
      <dsp:nvSpPr>
        <dsp:cNvPr id="0" name=""/>
        <dsp:cNvSpPr/>
      </dsp:nvSpPr>
      <dsp:spPr>
        <a:xfrm>
          <a:off x="2106423" y="350242"/>
          <a:ext cx="1912739" cy="1147643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sídlo</a:t>
          </a:r>
          <a:endParaRPr lang="cs-CZ" sz="2800" kern="1200" dirty="0"/>
        </a:p>
      </dsp:txBody>
      <dsp:txXfrm>
        <a:off x="2106423" y="350242"/>
        <a:ext cx="1912739" cy="1147643"/>
      </dsp:txXfrm>
    </dsp:sp>
    <dsp:sp modelId="{D130A27F-5689-4129-A5C8-1E2E8D1BAED4}">
      <dsp:nvSpPr>
        <dsp:cNvPr id="0" name=""/>
        <dsp:cNvSpPr/>
      </dsp:nvSpPr>
      <dsp:spPr>
        <a:xfrm>
          <a:off x="4210436" y="350242"/>
          <a:ext cx="1912739" cy="1147643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samota</a:t>
          </a:r>
          <a:endParaRPr lang="cs-CZ" sz="2800" kern="1200" dirty="0"/>
        </a:p>
      </dsp:txBody>
      <dsp:txXfrm>
        <a:off x="4210436" y="350242"/>
        <a:ext cx="1912739" cy="1147643"/>
      </dsp:txXfrm>
    </dsp:sp>
    <dsp:sp modelId="{D9A0A614-79EC-42F7-A674-B82117D4894F}">
      <dsp:nvSpPr>
        <dsp:cNvPr id="0" name=""/>
        <dsp:cNvSpPr/>
      </dsp:nvSpPr>
      <dsp:spPr>
        <a:xfrm>
          <a:off x="6316860" y="388642"/>
          <a:ext cx="1912739" cy="1147643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vesnice</a:t>
          </a:r>
          <a:endParaRPr lang="cs-CZ" sz="2800" kern="1200" dirty="0"/>
        </a:p>
      </dsp:txBody>
      <dsp:txXfrm>
        <a:off x="6316860" y="388642"/>
        <a:ext cx="1912739" cy="1147643"/>
      </dsp:txXfrm>
    </dsp:sp>
    <dsp:sp modelId="{327274FD-849A-4253-A88C-49EA9C8EC748}">
      <dsp:nvSpPr>
        <dsp:cNvPr id="0" name=""/>
        <dsp:cNvSpPr/>
      </dsp:nvSpPr>
      <dsp:spPr>
        <a:xfrm>
          <a:off x="2411" y="1689159"/>
          <a:ext cx="1912739" cy="1147643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městys</a:t>
          </a:r>
          <a:endParaRPr lang="cs-CZ" sz="2800" kern="1200" dirty="0"/>
        </a:p>
      </dsp:txBody>
      <dsp:txXfrm>
        <a:off x="2411" y="1689159"/>
        <a:ext cx="1912739" cy="1147643"/>
      </dsp:txXfrm>
    </dsp:sp>
    <dsp:sp modelId="{69BA46AD-DF0A-4BBD-9AEE-440738E97DD1}">
      <dsp:nvSpPr>
        <dsp:cNvPr id="0" name=""/>
        <dsp:cNvSpPr/>
      </dsp:nvSpPr>
      <dsp:spPr>
        <a:xfrm>
          <a:off x="2106423" y="1689159"/>
          <a:ext cx="1912739" cy="1147643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město</a:t>
          </a:r>
          <a:endParaRPr lang="cs-CZ" sz="2800" kern="1200" dirty="0"/>
        </a:p>
      </dsp:txBody>
      <dsp:txXfrm>
        <a:off x="2106423" y="1689159"/>
        <a:ext cx="1912739" cy="1147643"/>
      </dsp:txXfrm>
    </dsp:sp>
    <dsp:sp modelId="{12A3D154-DC56-44D7-ADBF-D1C4D58ED58A}">
      <dsp:nvSpPr>
        <dsp:cNvPr id="0" name=""/>
        <dsp:cNvSpPr/>
      </dsp:nvSpPr>
      <dsp:spPr>
        <a:xfrm>
          <a:off x="4186814" y="1684787"/>
          <a:ext cx="1912739" cy="1147643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metropole</a:t>
          </a:r>
          <a:endParaRPr lang="cs-CZ" sz="2800" kern="1200" dirty="0"/>
        </a:p>
      </dsp:txBody>
      <dsp:txXfrm>
        <a:off x="4186814" y="1684787"/>
        <a:ext cx="1912739" cy="1147643"/>
      </dsp:txXfrm>
    </dsp:sp>
    <dsp:sp modelId="{BC96A9CA-1CEB-4AF6-A87C-FBD3AB402411}">
      <dsp:nvSpPr>
        <dsp:cNvPr id="0" name=""/>
        <dsp:cNvSpPr/>
      </dsp:nvSpPr>
      <dsp:spPr>
        <a:xfrm>
          <a:off x="6275047" y="1684787"/>
          <a:ext cx="1912739" cy="1147643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urbanizace</a:t>
          </a:r>
          <a:endParaRPr lang="cs-CZ" sz="2800" kern="1200" dirty="0"/>
        </a:p>
      </dsp:txBody>
      <dsp:txXfrm>
        <a:off x="6275047" y="1684787"/>
        <a:ext cx="1912739" cy="1147643"/>
      </dsp:txXfrm>
    </dsp:sp>
    <dsp:sp modelId="{802AFF8F-A710-40F3-A00D-100F373737B8}">
      <dsp:nvSpPr>
        <dsp:cNvPr id="0" name=""/>
        <dsp:cNvSpPr/>
      </dsp:nvSpPr>
      <dsp:spPr>
        <a:xfrm>
          <a:off x="2411" y="3028077"/>
          <a:ext cx="1912739" cy="1147643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satelitní sídliště</a:t>
          </a:r>
          <a:endParaRPr lang="cs-CZ" sz="2800" kern="1200" dirty="0"/>
        </a:p>
      </dsp:txBody>
      <dsp:txXfrm>
        <a:off x="2411" y="3028077"/>
        <a:ext cx="1912739" cy="1147643"/>
      </dsp:txXfrm>
    </dsp:sp>
    <dsp:sp modelId="{D5B814DB-2B46-4BBC-98D8-8038F299A82F}">
      <dsp:nvSpPr>
        <dsp:cNvPr id="0" name=""/>
        <dsp:cNvSpPr/>
      </dsp:nvSpPr>
      <dsp:spPr>
        <a:xfrm>
          <a:off x="2106423" y="3028077"/>
          <a:ext cx="1912739" cy="1147643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slum</a:t>
          </a:r>
          <a:endParaRPr lang="cs-CZ" sz="2800" kern="1200" dirty="0"/>
        </a:p>
      </dsp:txBody>
      <dsp:txXfrm>
        <a:off x="2106423" y="3028077"/>
        <a:ext cx="1912739" cy="1147643"/>
      </dsp:txXfrm>
    </dsp:sp>
    <dsp:sp modelId="{8C8086F4-EA7A-4DA8-B360-C7A5B3E6375F}">
      <dsp:nvSpPr>
        <dsp:cNvPr id="0" name=""/>
        <dsp:cNvSpPr/>
      </dsp:nvSpPr>
      <dsp:spPr>
        <a:xfrm>
          <a:off x="4210436" y="3028077"/>
          <a:ext cx="1912739" cy="1147643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aglomerace</a:t>
          </a:r>
          <a:endParaRPr lang="cs-CZ" sz="2800" kern="1200" dirty="0"/>
        </a:p>
      </dsp:txBody>
      <dsp:txXfrm>
        <a:off x="4210436" y="3028077"/>
        <a:ext cx="1912739" cy="1147643"/>
      </dsp:txXfrm>
    </dsp:sp>
    <dsp:sp modelId="{BAA9C6B7-595A-4370-8301-2396CE27676B}">
      <dsp:nvSpPr>
        <dsp:cNvPr id="0" name=""/>
        <dsp:cNvSpPr/>
      </dsp:nvSpPr>
      <dsp:spPr>
        <a:xfrm>
          <a:off x="6314449" y="3028077"/>
          <a:ext cx="1912739" cy="1147643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funkce sídla</a:t>
          </a:r>
          <a:endParaRPr lang="cs-CZ" sz="2800" kern="1200" dirty="0"/>
        </a:p>
      </dsp:txBody>
      <dsp:txXfrm>
        <a:off x="6314449" y="3028077"/>
        <a:ext cx="1912739" cy="1147643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91267F1-C2BE-4006-A953-75DDC95E0CDC}">
      <dsp:nvSpPr>
        <dsp:cNvPr id="0" name=""/>
        <dsp:cNvSpPr/>
      </dsp:nvSpPr>
      <dsp:spPr>
        <a:xfrm rot="10800000">
          <a:off x="0" y="0"/>
          <a:ext cx="4752528" cy="547260"/>
        </a:xfrm>
        <a:prstGeom prst="trapezoid">
          <a:avLst>
            <a:gd name="adj" fmla="val 86842"/>
          </a:avLst>
        </a:prstGeom>
        <a:solidFill>
          <a:schemeClr val="accent6">
            <a:lumMod val="20000"/>
            <a:lumOff val="80000"/>
          </a:schemeClr>
        </a:solidFill>
        <a:ln w="28575" cap="flat" cmpd="sng" algn="ctr">
          <a:solidFill>
            <a:schemeClr val="accent2">
              <a:lumMod val="40000"/>
              <a:lumOff val="6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400" kern="1200">
            <a:ln w="19050">
              <a:solidFill>
                <a:schemeClr val="accent2">
                  <a:lumMod val="40000"/>
                  <a:lumOff val="60000"/>
                </a:schemeClr>
              </a:solidFill>
            </a:ln>
          </a:endParaRPr>
        </a:p>
      </dsp:txBody>
      <dsp:txXfrm>
        <a:off x="831692" y="0"/>
        <a:ext cx="3089143" cy="547260"/>
      </dsp:txXfrm>
    </dsp:sp>
    <dsp:sp modelId="{CD8E6A67-E7BB-4776-A569-552FCC6B6C3A}">
      <dsp:nvSpPr>
        <dsp:cNvPr id="0" name=""/>
        <dsp:cNvSpPr/>
      </dsp:nvSpPr>
      <dsp:spPr>
        <a:xfrm rot="10800000">
          <a:off x="475252" y="547260"/>
          <a:ext cx="3802022" cy="547260"/>
        </a:xfrm>
        <a:prstGeom prst="trapezoid">
          <a:avLst>
            <a:gd name="adj" fmla="val 86842"/>
          </a:avLst>
        </a:prstGeom>
        <a:solidFill>
          <a:schemeClr val="accent6">
            <a:lumMod val="20000"/>
            <a:lumOff val="80000"/>
          </a:schemeClr>
        </a:solidFill>
        <a:ln w="28575" cap="flat" cmpd="sng" algn="ctr">
          <a:solidFill>
            <a:schemeClr val="accent2">
              <a:lumMod val="40000"/>
              <a:lumOff val="6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400" kern="1200"/>
        </a:p>
      </dsp:txBody>
      <dsp:txXfrm>
        <a:off x="1140606" y="547260"/>
        <a:ext cx="2471314" cy="547260"/>
      </dsp:txXfrm>
    </dsp:sp>
    <dsp:sp modelId="{5887B6EF-5904-4889-8660-09E9E15C3280}">
      <dsp:nvSpPr>
        <dsp:cNvPr id="0" name=""/>
        <dsp:cNvSpPr/>
      </dsp:nvSpPr>
      <dsp:spPr>
        <a:xfrm rot="10800000">
          <a:off x="950505" y="1094521"/>
          <a:ext cx="2851516" cy="547260"/>
        </a:xfrm>
        <a:prstGeom prst="trapezoid">
          <a:avLst>
            <a:gd name="adj" fmla="val 86842"/>
          </a:avLst>
        </a:prstGeom>
        <a:solidFill>
          <a:schemeClr val="accent6">
            <a:lumMod val="20000"/>
            <a:lumOff val="80000"/>
          </a:schemeClr>
        </a:solidFill>
        <a:ln w="28575" cap="flat" cmpd="sng" algn="ctr">
          <a:solidFill>
            <a:schemeClr val="accent2">
              <a:lumMod val="40000"/>
              <a:lumOff val="6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400" kern="1200" dirty="0"/>
        </a:p>
      </dsp:txBody>
      <dsp:txXfrm>
        <a:off x="1449521" y="1094521"/>
        <a:ext cx="1853485" cy="547260"/>
      </dsp:txXfrm>
    </dsp:sp>
    <dsp:sp modelId="{D81B3E48-CC86-43EC-942D-25A60483DBEB}">
      <dsp:nvSpPr>
        <dsp:cNvPr id="0" name=""/>
        <dsp:cNvSpPr/>
      </dsp:nvSpPr>
      <dsp:spPr>
        <a:xfrm rot="10800000">
          <a:off x="1425758" y="1641782"/>
          <a:ext cx="1901011" cy="547260"/>
        </a:xfrm>
        <a:prstGeom prst="trapezoid">
          <a:avLst>
            <a:gd name="adj" fmla="val 86842"/>
          </a:avLst>
        </a:prstGeom>
        <a:solidFill>
          <a:schemeClr val="accent6">
            <a:lumMod val="20000"/>
            <a:lumOff val="80000"/>
          </a:schemeClr>
        </a:solidFill>
        <a:ln w="28575" cap="flat" cmpd="sng" algn="ctr">
          <a:solidFill>
            <a:schemeClr val="accent2">
              <a:lumMod val="40000"/>
              <a:lumOff val="6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400" kern="1200" dirty="0"/>
        </a:p>
      </dsp:txBody>
      <dsp:txXfrm>
        <a:off x="1758435" y="1641782"/>
        <a:ext cx="1235657" cy="547260"/>
      </dsp:txXfrm>
    </dsp:sp>
    <dsp:sp modelId="{0841F865-D6F0-4DC2-954C-45AF445BD935}">
      <dsp:nvSpPr>
        <dsp:cNvPr id="0" name=""/>
        <dsp:cNvSpPr/>
      </dsp:nvSpPr>
      <dsp:spPr>
        <a:xfrm rot="10800000">
          <a:off x="1901011" y="2189043"/>
          <a:ext cx="950505" cy="547260"/>
        </a:xfrm>
        <a:prstGeom prst="trapezoid">
          <a:avLst>
            <a:gd name="adj" fmla="val 86842"/>
          </a:avLst>
        </a:prstGeom>
        <a:solidFill>
          <a:schemeClr val="accent6">
            <a:lumMod val="20000"/>
            <a:lumOff val="80000"/>
          </a:schemeClr>
        </a:solidFill>
        <a:ln w="28575" cap="flat" cmpd="sng" algn="ctr">
          <a:solidFill>
            <a:schemeClr val="accent2">
              <a:lumMod val="40000"/>
              <a:lumOff val="6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400" kern="1200" dirty="0"/>
        </a:p>
      </dsp:txBody>
      <dsp:txXfrm>
        <a:off x="1901011" y="2189043"/>
        <a:ext cx="950505" cy="547260"/>
      </dsp:txXfrm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91267F1-C2BE-4006-A953-75DDC95E0CDC}">
      <dsp:nvSpPr>
        <dsp:cNvPr id="0" name=""/>
        <dsp:cNvSpPr/>
      </dsp:nvSpPr>
      <dsp:spPr>
        <a:xfrm rot="10800000">
          <a:off x="0" y="0"/>
          <a:ext cx="4752528" cy="547260"/>
        </a:xfrm>
        <a:prstGeom prst="trapezoid">
          <a:avLst>
            <a:gd name="adj" fmla="val 86842"/>
          </a:avLst>
        </a:prstGeom>
        <a:solidFill>
          <a:schemeClr val="accent6">
            <a:lumMod val="20000"/>
            <a:lumOff val="80000"/>
          </a:schemeClr>
        </a:solidFill>
        <a:ln w="28575" cap="flat" cmpd="sng" algn="ctr">
          <a:solidFill>
            <a:schemeClr val="accent2">
              <a:lumMod val="40000"/>
              <a:lumOff val="6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400" kern="1200" dirty="0">
            <a:ln w="19050">
              <a:solidFill>
                <a:schemeClr val="accent2">
                  <a:lumMod val="40000"/>
                  <a:lumOff val="60000"/>
                </a:schemeClr>
              </a:solidFill>
            </a:ln>
          </a:endParaRPr>
        </a:p>
      </dsp:txBody>
      <dsp:txXfrm>
        <a:off x="831692" y="0"/>
        <a:ext cx="3089143" cy="547260"/>
      </dsp:txXfrm>
    </dsp:sp>
    <dsp:sp modelId="{CD8E6A67-E7BB-4776-A569-552FCC6B6C3A}">
      <dsp:nvSpPr>
        <dsp:cNvPr id="0" name=""/>
        <dsp:cNvSpPr/>
      </dsp:nvSpPr>
      <dsp:spPr>
        <a:xfrm rot="10800000">
          <a:off x="475252" y="547260"/>
          <a:ext cx="3802022" cy="547260"/>
        </a:xfrm>
        <a:prstGeom prst="trapezoid">
          <a:avLst>
            <a:gd name="adj" fmla="val 86842"/>
          </a:avLst>
        </a:prstGeom>
        <a:solidFill>
          <a:schemeClr val="accent6">
            <a:lumMod val="20000"/>
            <a:lumOff val="80000"/>
          </a:schemeClr>
        </a:solidFill>
        <a:ln w="28575" cap="flat" cmpd="sng" algn="ctr">
          <a:solidFill>
            <a:schemeClr val="accent2">
              <a:lumMod val="40000"/>
              <a:lumOff val="6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400" kern="1200" dirty="0"/>
        </a:p>
      </dsp:txBody>
      <dsp:txXfrm>
        <a:off x="1140606" y="547260"/>
        <a:ext cx="2471314" cy="547260"/>
      </dsp:txXfrm>
    </dsp:sp>
    <dsp:sp modelId="{5887B6EF-5904-4889-8660-09E9E15C3280}">
      <dsp:nvSpPr>
        <dsp:cNvPr id="0" name=""/>
        <dsp:cNvSpPr/>
      </dsp:nvSpPr>
      <dsp:spPr>
        <a:xfrm rot="10800000">
          <a:off x="950505" y="1094521"/>
          <a:ext cx="2851516" cy="547260"/>
        </a:xfrm>
        <a:prstGeom prst="trapezoid">
          <a:avLst>
            <a:gd name="adj" fmla="val 86842"/>
          </a:avLst>
        </a:prstGeom>
        <a:solidFill>
          <a:schemeClr val="accent6">
            <a:lumMod val="20000"/>
            <a:lumOff val="80000"/>
          </a:schemeClr>
        </a:solidFill>
        <a:ln w="28575" cap="flat" cmpd="sng" algn="ctr">
          <a:solidFill>
            <a:schemeClr val="accent2">
              <a:lumMod val="40000"/>
              <a:lumOff val="6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400" kern="1200" dirty="0"/>
        </a:p>
      </dsp:txBody>
      <dsp:txXfrm>
        <a:off x="1449521" y="1094521"/>
        <a:ext cx="1853485" cy="547260"/>
      </dsp:txXfrm>
    </dsp:sp>
    <dsp:sp modelId="{D81B3E48-CC86-43EC-942D-25A60483DBEB}">
      <dsp:nvSpPr>
        <dsp:cNvPr id="0" name=""/>
        <dsp:cNvSpPr/>
      </dsp:nvSpPr>
      <dsp:spPr>
        <a:xfrm rot="10800000">
          <a:off x="1425758" y="1641782"/>
          <a:ext cx="1901011" cy="547260"/>
        </a:xfrm>
        <a:prstGeom prst="trapezoid">
          <a:avLst>
            <a:gd name="adj" fmla="val 86842"/>
          </a:avLst>
        </a:prstGeom>
        <a:solidFill>
          <a:schemeClr val="accent6">
            <a:lumMod val="20000"/>
            <a:lumOff val="80000"/>
          </a:schemeClr>
        </a:solidFill>
        <a:ln w="28575" cap="flat" cmpd="sng" algn="ctr">
          <a:solidFill>
            <a:schemeClr val="accent2">
              <a:lumMod val="40000"/>
              <a:lumOff val="6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400" kern="1200" dirty="0"/>
        </a:p>
      </dsp:txBody>
      <dsp:txXfrm>
        <a:off x="1758435" y="1641782"/>
        <a:ext cx="1235657" cy="547260"/>
      </dsp:txXfrm>
    </dsp:sp>
    <dsp:sp modelId="{0841F865-D6F0-4DC2-954C-45AF445BD935}">
      <dsp:nvSpPr>
        <dsp:cNvPr id="0" name=""/>
        <dsp:cNvSpPr/>
      </dsp:nvSpPr>
      <dsp:spPr>
        <a:xfrm rot="10800000">
          <a:off x="1901011" y="2189043"/>
          <a:ext cx="950505" cy="547260"/>
        </a:xfrm>
        <a:prstGeom prst="trapezoid">
          <a:avLst>
            <a:gd name="adj" fmla="val 86842"/>
          </a:avLst>
        </a:prstGeom>
        <a:solidFill>
          <a:schemeClr val="accent6">
            <a:lumMod val="20000"/>
            <a:lumOff val="80000"/>
          </a:schemeClr>
        </a:solidFill>
        <a:ln w="28575" cap="flat" cmpd="sng" algn="ctr">
          <a:solidFill>
            <a:schemeClr val="accent2">
              <a:lumMod val="40000"/>
              <a:lumOff val="6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400" kern="1200" dirty="0"/>
        </a:p>
      </dsp:txBody>
      <dsp:txXfrm>
        <a:off x="1901011" y="2189043"/>
        <a:ext cx="950505" cy="54726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#1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yramid3">
  <dgm:title val=""/>
  <dgm:desc val=""/>
  <dgm:catLst>
    <dgm:cat type="pyramid" pri="2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T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T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rev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t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yramid3">
  <dgm:title val=""/>
  <dgm:desc val=""/>
  <dgm:catLst>
    <dgm:cat type="pyramid" pri="2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T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T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rev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t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6667C3F-7561-49F3-A995-F7FCA267A37C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295F4DE-9E80-4477-ADD0-5C3795C8004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601777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95F4DE-9E80-4477-ADD0-5C3795C80048}" type="slidenum">
              <a:rPr lang="cs-CZ" smtClean="0"/>
              <a:pPr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204787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38440-B1EC-406B-91C4-C65723D1B1B3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38440-B1EC-406B-91C4-C65723D1B1B3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38440-B1EC-406B-91C4-C65723D1B1B3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38440-B1EC-406B-91C4-C65723D1B1B3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38440-B1EC-406B-91C4-C65723D1B1B3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38440-B1EC-406B-91C4-C65723D1B1B3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38440-B1EC-406B-91C4-C65723D1B1B3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38440-B1EC-406B-91C4-C65723D1B1B3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38440-B1EC-406B-91C4-C65723D1B1B3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38440-B1EC-406B-91C4-C65723D1B1B3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38440-B1EC-406B-91C4-C65723D1B1B3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38440-B1EC-406B-91C4-C65723D1B1B3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  <p:transition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38440-B1EC-406B-91C4-C65723D1B1B3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38440-B1EC-406B-91C4-C65723D1B1B3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38440-B1EC-406B-91C4-C65723D1B1B3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38440-B1EC-406B-91C4-C65723D1B1B3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38440-B1EC-406B-91C4-C65723D1B1B3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38440-B1EC-406B-91C4-C65723D1B1B3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38440-B1EC-406B-91C4-C65723D1B1B3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38440-B1EC-406B-91C4-C65723D1B1B3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38440-B1EC-406B-91C4-C65723D1B1B3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38440-B1EC-406B-91C4-C65723D1B1B3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F38440-B1EC-406B-91C4-C65723D1B1B3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D7F38440-B1EC-406B-91C4-C65723D1B1B3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diagramLayout" Target="../diagrams/layout3.xml"/><Relationship Id="rId7" Type="http://schemas.openxmlformats.org/officeDocument/2006/relationships/image" Target="../media/image13.jpe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11" Type="http://schemas.openxmlformats.org/officeDocument/2006/relationships/image" Target="../media/image17.jpeg"/><Relationship Id="rId5" Type="http://schemas.openxmlformats.org/officeDocument/2006/relationships/diagramColors" Target="../diagrams/colors3.xml"/><Relationship Id="rId10" Type="http://schemas.openxmlformats.org/officeDocument/2006/relationships/image" Target="../media/image16.jpeg"/><Relationship Id="rId4" Type="http://schemas.openxmlformats.org/officeDocument/2006/relationships/diagramQuickStyle" Target="../diagrams/quickStyle3.xml"/><Relationship Id="rId9" Type="http://schemas.openxmlformats.org/officeDocument/2006/relationships/image" Target="../media/image15.jpe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jpeg"/><Relationship Id="rId3" Type="http://schemas.openxmlformats.org/officeDocument/2006/relationships/image" Target="../media/image19.jpeg"/><Relationship Id="rId7" Type="http://schemas.openxmlformats.org/officeDocument/2006/relationships/image" Target="../media/image23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jpeg"/><Relationship Id="rId5" Type="http://schemas.openxmlformats.org/officeDocument/2006/relationships/image" Target="../media/image21.jpeg"/><Relationship Id="rId4" Type="http://schemas.openxmlformats.org/officeDocument/2006/relationships/image" Target="../media/image20.jpeg"/><Relationship Id="rId9" Type="http://schemas.openxmlformats.org/officeDocument/2006/relationships/image" Target="../media/image25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jpeg"/><Relationship Id="rId3" Type="http://schemas.openxmlformats.org/officeDocument/2006/relationships/image" Target="../media/image26.jpeg"/><Relationship Id="rId7" Type="http://schemas.openxmlformats.org/officeDocument/2006/relationships/image" Target="../media/image29.jpeg"/><Relationship Id="rId12" Type="http://schemas.openxmlformats.org/officeDocument/2006/relationships/image" Target="../media/image3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jpeg"/><Relationship Id="rId11" Type="http://schemas.openxmlformats.org/officeDocument/2006/relationships/image" Target="../media/image33.jpeg"/><Relationship Id="rId5" Type="http://schemas.openxmlformats.org/officeDocument/2006/relationships/image" Target="../media/image27.jpeg"/><Relationship Id="rId10" Type="http://schemas.openxmlformats.org/officeDocument/2006/relationships/image" Target="../media/image32.jpeg"/><Relationship Id="rId4" Type="http://schemas.openxmlformats.org/officeDocument/2006/relationships/image" Target="../media/image4.jpeg"/><Relationship Id="rId9" Type="http://schemas.openxmlformats.org/officeDocument/2006/relationships/image" Target="../media/image31.jpe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jpeg"/><Relationship Id="rId3" Type="http://schemas.openxmlformats.org/officeDocument/2006/relationships/image" Target="../media/image4.jpeg"/><Relationship Id="rId7" Type="http://schemas.openxmlformats.org/officeDocument/2006/relationships/image" Target="../media/image30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.jpeg"/><Relationship Id="rId11" Type="http://schemas.openxmlformats.org/officeDocument/2006/relationships/image" Target="../media/image34.jpeg"/><Relationship Id="rId5" Type="http://schemas.openxmlformats.org/officeDocument/2006/relationships/image" Target="../media/image28.jpeg"/><Relationship Id="rId10" Type="http://schemas.openxmlformats.org/officeDocument/2006/relationships/image" Target="../media/image35.jpeg"/><Relationship Id="rId4" Type="http://schemas.openxmlformats.org/officeDocument/2006/relationships/image" Target="../media/image27.jpeg"/><Relationship Id="rId9" Type="http://schemas.openxmlformats.org/officeDocument/2006/relationships/image" Target="../media/image32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0.jpeg"/><Relationship Id="rId5" Type="http://schemas.openxmlformats.org/officeDocument/2006/relationships/image" Target="../media/image39.jpeg"/><Relationship Id="rId4" Type="http://schemas.openxmlformats.org/officeDocument/2006/relationships/image" Target="../media/image38.jpe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jpeg"/><Relationship Id="rId3" Type="http://schemas.openxmlformats.org/officeDocument/2006/relationships/image" Target="../media/image37.jpeg"/><Relationship Id="rId7" Type="http://schemas.openxmlformats.org/officeDocument/2006/relationships/image" Target="../media/image41.jpeg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0.jpeg"/><Relationship Id="rId5" Type="http://schemas.openxmlformats.org/officeDocument/2006/relationships/image" Target="../media/image39.jpeg"/><Relationship Id="rId4" Type="http://schemas.openxmlformats.org/officeDocument/2006/relationships/image" Target="../media/image38.jpeg"/><Relationship Id="rId9" Type="http://schemas.openxmlformats.org/officeDocument/2006/relationships/image" Target="../media/image5.jpe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www.office.microsoft/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jpeg"/><Relationship Id="rId5" Type="http://schemas.openxmlformats.org/officeDocument/2006/relationships/image" Target="../media/image6.jpeg"/><Relationship Id="rId4" Type="http://schemas.openxmlformats.org/officeDocument/2006/relationships/image" Target="../media/image4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620688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934023190"/>
              </p:ext>
            </p:extLst>
          </p:nvPr>
        </p:nvGraphicFramePr>
        <p:xfrm>
          <a:off x="971600" y="2564904"/>
          <a:ext cx="7200800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200800"/>
              </a:tblGrid>
              <a:tr h="53492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Michaela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Čapková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28.1.2013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VY_52_INOVACE_29_ZEMĚPIS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zeměpisné pojmy – Sídla světa</a:t>
                      </a:r>
                    </a:p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 8.-9.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1475656" y="404664"/>
            <a:ext cx="6264696" cy="1152128"/>
          </a:xfrm>
          <a:solidFill>
            <a:schemeClr val="tx1">
              <a:lumMod val="85000"/>
            </a:schemeClr>
          </a:solidFill>
          <a:ln>
            <a:solidFill>
              <a:schemeClr val="tx2"/>
            </a:solidFill>
          </a:ln>
        </p:spPr>
        <p:txBody>
          <a:bodyPr>
            <a:noAutofit/>
          </a:bodyPr>
          <a:lstStyle/>
          <a:p>
            <a:r>
              <a:rPr lang="cs-CZ" sz="400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SÍDLA  SVĚTA</a:t>
            </a:r>
            <a:endParaRPr lang="cs-CZ" sz="400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9" name="Picture 21" descr="C:\Users\Čapková\AppData\Local\Microsoft\Windows\Temporary Internet Files\Content.IE5\X642VW8I\MP90044229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21167017">
            <a:off x="251520" y="2132856"/>
            <a:ext cx="2411760" cy="1607839"/>
          </a:xfrm>
          <a:prstGeom prst="rect">
            <a:avLst/>
          </a:prstGeom>
          <a:noFill/>
        </p:spPr>
      </p:pic>
      <p:pic>
        <p:nvPicPr>
          <p:cNvPr id="11" name="Picture 2" descr="C:\Users\Čapková\Desktop\Iglú(kanada)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4581128"/>
            <a:ext cx="2010347" cy="1368152"/>
          </a:xfrm>
          <a:prstGeom prst="rect">
            <a:avLst/>
          </a:prstGeom>
          <a:noFill/>
        </p:spPr>
      </p:pic>
      <p:pic>
        <p:nvPicPr>
          <p:cNvPr id="14" name="Picture 8" descr="C:\Users\Čapková\Desktop\slum(Bombaj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560688">
            <a:off x="6485049" y="2171252"/>
            <a:ext cx="2376265" cy="1584176"/>
          </a:xfrm>
          <a:prstGeom prst="rect">
            <a:avLst/>
          </a:prstGeom>
          <a:noFill/>
        </p:spPr>
      </p:pic>
      <p:pic>
        <p:nvPicPr>
          <p:cNvPr id="18" name="Picture 2" descr="C:\Users\Čapková\Desktop\návesní vesnice(Holašovice) ČR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55776" y="5157192"/>
            <a:ext cx="3996781" cy="1295926"/>
          </a:xfrm>
          <a:prstGeom prst="rect">
            <a:avLst/>
          </a:prstGeom>
          <a:noFill/>
        </p:spPr>
      </p:pic>
      <p:pic>
        <p:nvPicPr>
          <p:cNvPr id="3083" name="Picture 11" descr="C:\Users\Čapková\AppData\Local\Microsoft\Windows\Temporary Internet Files\Content.IE5\7STRUC27\MP900178499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915816" y="2492896"/>
            <a:ext cx="3276362" cy="2184243"/>
          </a:xfrm>
          <a:prstGeom prst="rect">
            <a:avLst/>
          </a:prstGeom>
          <a:noFill/>
        </p:spPr>
      </p:pic>
      <p:pic>
        <p:nvPicPr>
          <p:cNvPr id="29" name="Picture 4" descr="C:\Users\Čapková\AppData\Local\Microsoft\Windows\Temporary Internet Files\Content.IE5\FSPX7OPN\MP900402769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804248" y="4653136"/>
            <a:ext cx="2053030" cy="136815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23"/>
          <p:cNvGraphicFramePr>
            <a:graphicFrameLocks/>
          </p:cNvGraphicFramePr>
          <p:nvPr/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Zaoblený obdélník 2"/>
          <p:cNvSpPr/>
          <p:nvPr/>
        </p:nvSpPr>
        <p:spPr>
          <a:xfrm>
            <a:off x="2555776" y="404664"/>
            <a:ext cx="3960440" cy="1008112"/>
          </a:xfrm>
          <a:prstGeom prst="roundRect">
            <a:avLst>
              <a:gd name="adj" fmla="val 20790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tx2">
                    <a:lumMod val="75000"/>
                  </a:schemeClr>
                </a:solidFill>
              </a:rPr>
              <a:t>SÍDLA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9"/>
          <p:cNvSpPr txBox="1">
            <a:spLocks/>
          </p:cNvSpPr>
          <p:nvPr/>
        </p:nvSpPr>
        <p:spPr>
          <a:xfrm>
            <a:off x="2483768" y="620688"/>
            <a:ext cx="4320480" cy="792088"/>
          </a:xfrm>
          <a:prstGeom prst="rect">
            <a:avLst/>
          </a:prstGeom>
          <a:solidFill>
            <a:srgbClr val="D7E4BD">
              <a:alpha val="74902"/>
            </a:srgbClr>
          </a:solidFill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Doplň význam slov</a:t>
            </a:r>
            <a:endParaRPr kumimoji="0" lang="cs-CZ" sz="4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1547664" y="1844824"/>
          <a:ext cx="6096000" cy="338950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048000"/>
                <a:gridCol w="3048000"/>
              </a:tblGrid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sídlo</a:t>
                      </a:r>
                    </a:p>
                    <a:p>
                      <a:endParaRPr lang="cs-CZ" sz="2000" b="0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urbanizace</a:t>
                      </a:r>
                    </a:p>
                    <a:p>
                      <a:endParaRPr lang="cs-CZ" sz="2000" b="0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aglomerace</a:t>
                      </a:r>
                      <a:endParaRPr lang="cs-CZ" sz="2000" b="0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slum</a:t>
                      </a:r>
                      <a:endParaRPr lang="cs-CZ" sz="2000" b="0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satelitní</a:t>
                      </a:r>
                      <a:r>
                        <a:rPr lang="cs-CZ" sz="2000" b="0" baseline="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sídliště</a:t>
                      </a:r>
                      <a:endParaRPr lang="cs-CZ" sz="2000" b="0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0" name="Obdélník 9"/>
          <p:cNvSpPr/>
          <p:nvPr/>
        </p:nvSpPr>
        <p:spPr>
          <a:xfrm>
            <a:off x="1043608" y="5661248"/>
            <a:ext cx="7128792" cy="70788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cs-CZ" sz="2000" dirty="0" smtClean="0"/>
              <a:t>chudinská čtvrť,  samota nebo skupina obydlí,  stěhování do měst, </a:t>
            </a:r>
          </a:p>
          <a:p>
            <a:pPr algn="ctr"/>
            <a:r>
              <a:rPr lang="cs-CZ" sz="2000" dirty="0" smtClean="0"/>
              <a:t> moderní čtvrť na okraji města,  propojení měst </a:t>
            </a:r>
            <a:endParaRPr lang="cs-CZ" sz="20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1547664" y="1412776"/>
          <a:ext cx="6096000" cy="342806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048000"/>
                <a:gridCol w="3048000"/>
              </a:tblGrid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sídlo</a:t>
                      </a:r>
                    </a:p>
                    <a:p>
                      <a:pPr algn="l"/>
                      <a:endParaRPr lang="cs-CZ" sz="2000" b="0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samota nebo skupina obydlí</a:t>
                      </a:r>
                      <a:endParaRPr lang="cs-CZ" sz="20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urbanizace</a:t>
                      </a:r>
                    </a:p>
                    <a:p>
                      <a:pPr algn="l"/>
                      <a:endParaRPr lang="cs-CZ" sz="2000" b="0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stěhování do měst</a:t>
                      </a:r>
                      <a:endParaRPr lang="cs-CZ" sz="20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aglomerace</a:t>
                      </a:r>
                      <a:endParaRPr lang="cs-CZ" sz="2000" b="0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propojení měst</a:t>
                      </a:r>
                      <a:endParaRPr lang="cs-CZ" sz="20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slum</a:t>
                      </a:r>
                      <a:endParaRPr lang="cs-CZ" sz="2000" b="0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chudinská čtvrť</a:t>
                      </a:r>
                      <a:endParaRPr lang="cs-CZ" sz="20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satelitní</a:t>
                      </a:r>
                      <a:r>
                        <a:rPr lang="cs-CZ" sz="2000" b="0" baseline="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sídliště</a:t>
                      </a:r>
                      <a:endParaRPr lang="cs-CZ" sz="2000" b="0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moderní čtvrť na okraji města</a:t>
                      </a:r>
                      <a:endParaRPr lang="cs-CZ" sz="20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3923928" y="404664"/>
            <a:ext cx="13892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  <a:endParaRPr lang="cs-CZ" sz="3200" dirty="0">
              <a:solidFill>
                <a:srgbClr val="FF0000"/>
              </a:solidFill>
            </a:endParaRPr>
          </a:p>
        </p:txBody>
      </p:sp>
      <p:pic>
        <p:nvPicPr>
          <p:cNvPr id="8" name="Picture 107" descr="C:\Users\Čapková\AppData\Local\Microsoft\Windows\Temporary Internet Files\Content.IE5\Y98Z0JDO\MP90040654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668344" y="5445224"/>
            <a:ext cx="1080120" cy="862915"/>
          </a:xfrm>
          <a:prstGeom prst="rect">
            <a:avLst/>
          </a:prstGeom>
          <a:noFill/>
        </p:spPr>
      </p:pic>
      <p:pic>
        <p:nvPicPr>
          <p:cNvPr id="11" name="Picture 8" descr="C:\Users\Čapková\Desktop\slum(Bombaj.jpg"/>
          <p:cNvPicPr>
            <a:picLocks noChangeAspect="1" noChangeArrowheads="1"/>
          </p:cNvPicPr>
          <p:nvPr/>
        </p:nvPicPr>
        <p:blipFill>
          <a:blip r:embed="rId3" cstate="print">
            <a:lum contrast="-1000"/>
          </a:blip>
          <a:srcRect/>
          <a:stretch>
            <a:fillRect/>
          </a:stretch>
        </p:blipFill>
        <p:spPr bwMode="auto">
          <a:xfrm>
            <a:off x="5580112" y="5373216"/>
            <a:ext cx="1512168" cy="1026114"/>
          </a:xfrm>
          <a:prstGeom prst="rect">
            <a:avLst/>
          </a:prstGeom>
          <a:noFill/>
        </p:spPr>
      </p:pic>
      <p:pic>
        <p:nvPicPr>
          <p:cNvPr id="12" name="Picture 44" descr="C:\Users\Čapková\AppData\Local\Microsoft\Windows\Temporary Internet Files\Content.IE5\O8ARVBQ7\MP900400948[1].jpg"/>
          <p:cNvPicPr>
            <a:picLocks noChangeAspect="1" noChangeArrowheads="1"/>
          </p:cNvPicPr>
          <p:nvPr/>
        </p:nvPicPr>
        <p:blipFill>
          <a:blip r:embed="rId4" cstate="print">
            <a:lum bright="12000"/>
          </a:blip>
          <a:srcRect/>
          <a:stretch>
            <a:fillRect/>
          </a:stretch>
        </p:blipFill>
        <p:spPr bwMode="auto">
          <a:xfrm>
            <a:off x="4139952" y="5157192"/>
            <a:ext cx="896876" cy="1344657"/>
          </a:xfrm>
          <a:prstGeom prst="rect">
            <a:avLst/>
          </a:prstGeom>
          <a:noFill/>
        </p:spPr>
      </p:pic>
      <p:pic>
        <p:nvPicPr>
          <p:cNvPr id="13" name="Picture 59" descr="C:\Users\Čapková\AppData\Local\Microsoft\Windows\Temporary Internet Files\Content.IE5\DU011HGI\MP900178968[1].jpg"/>
          <p:cNvPicPr>
            <a:picLocks noChangeAspect="1" noChangeArrowheads="1"/>
          </p:cNvPicPr>
          <p:nvPr/>
        </p:nvPicPr>
        <p:blipFill>
          <a:blip r:embed="rId5" cstate="print">
            <a:lum bright="21000" contrast="21000"/>
          </a:blip>
          <a:srcRect/>
          <a:stretch>
            <a:fillRect/>
          </a:stretch>
        </p:blipFill>
        <p:spPr bwMode="auto">
          <a:xfrm>
            <a:off x="2051720" y="5373216"/>
            <a:ext cx="1540768" cy="1019475"/>
          </a:xfrm>
          <a:prstGeom prst="rect">
            <a:avLst/>
          </a:prstGeom>
          <a:noFill/>
        </p:spPr>
      </p:pic>
      <p:pic>
        <p:nvPicPr>
          <p:cNvPr id="10" name="Picture 8" descr="C:\Users\Čapková\AppData\Local\Microsoft\Windows\Temporary Internet Files\Content.IE5\2IMGK8FF\MP900201160[1].jpg"/>
          <p:cNvPicPr>
            <a:picLocks noChangeAspect="1" noChangeArrowheads="1"/>
          </p:cNvPicPr>
          <p:nvPr/>
        </p:nvPicPr>
        <p:blipFill>
          <a:blip r:embed="rId6" cstate="print">
            <a:lum bright="36000" contrast="46000"/>
          </a:blip>
          <a:srcRect/>
          <a:stretch>
            <a:fillRect/>
          </a:stretch>
        </p:blipFill>
        <p:spPr bwMode="auto">
          <a:xfrm>
            <a:off x="467544" y="5445224"/>
            <a:ext cx="1056167" cy="864096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0"/>
                            </p:stCondLst>
                            <p:childTnLst>
                              <p:par>
                                <p:cTn id="9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0"/>
                            </p:stCondLst>
                            <p:childTnLst>
                              <p:par>
                                <p:cTn id="1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0"/>
                            </p:stCondLst>
                            <p:childTnLst>
                              <p:par>
                                <p:cTn id="1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0"/>
                            </p:stCondLst>
                            <p:childTnLst>
                              <p:par>
                                <p:cTn id="1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0"/>
                            </p:stCondLst>
                            <p:childTnLst>
                              <p:par>
                                <p:cTn id="21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052736"/>
            <a:ext cx="292240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Větší </a:t>
            </a:r>
            <a:r>
              <a:rPr lang="cs-CZ" sz="3200" b="1" dirty="0" smtClean="0">
                <a:solidFill>
                  <a:srgbClr val="00B0F0"/>
                </a:solidFill>
              </a:rPr>
              <a:t>osídlení</a:t>
            </a:r>
            <a:r>
              <a:rPr lang="cs-CZ" sz="3200" dirty="0" smtClean="0">
                <a:solidFill>
                  <a:srgbClr val="00B0F0"/>
                </a:solidFill>
              </a:rPr>
              <a:t> je: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87624" y="1844824"/>
            <a:ext cx="342427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+mj-lt"/>
              <a:buAutoNum type="alphaLcParenR"/>
            </a:pPr>
            <a:r>
              <a:rPr lang="cs-CZ" sz="2400" dirty="0" smtClean="0"/>
              <a:t>ve střední Evropě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400" dirty="0" smtClean="0"/>
              <a:t>v severovýchodní Číně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27584" y="3861048"/>
            <a:ext cx="729558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V současnosti </a:t>
            </a:r>
            <a:r>
              <a:rPr lang="cs-CZ" sz="3200" b="1" dirty="0" smtClean="0">
                <a:solidFill>
                  <a:srgbClr val="00B0F0"/>
                </a:solidFill>
              </a:rPr>
              <a:t>urbanizace</a:t>
            </a:r>
            <a:r>
              <a:rPr lang="cs-CZ" sz="3200" dirty="0" smtClean="0">
                <a:solidFill>
                  <a:srgbClr val="00B0F0"/>
                </a:solidFill>
              </a:rPr>
              <a:t> více sílí v zemích: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87624" y="4653136"/>
            <a:ext cx="219605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+mj-lt"/>
              <a:buAutoNum type="alphaLcParenR"/>
            </a:pPr>
            <a:r>
              <a:rPr lang="cs-CZ" sz="2400" dirty="0" smtClean="0"/>
              <a:t> vyspělých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400" dirty="0" smtClean="0"/>
              <a:t> rozvojových</a:t>
            </a:r>
            <a:endParaRPr lang="cs-CZ" sz="24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052736"/>
            <a:ext cx="292240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Větší </a:t>
            </a:r>
            <a:r>
              <a:rPr lang="cs-CZ" sz="3200" b="1" dirty="0" smtClean="0">
                <a:solidFill>
                  <a:srgbClr val="00B0F0"/>
                </a:solidFill>
              </a:rPr>
              <a:t>osídlení</a:t>
            </a:r>
            <a:r>
              <a:rPr lang="cs-CZ" sz="3200" dirty="0" smtClean="0">
                <a:solidFill>
                  <a:srgbClr val="00B0F0"/>
                </a:solidFill>
              </a:rPr>
              <a:t> je: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87624" y="1844824"/>
            <a:ext cx="342427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+mj-lt"/>
              <a:buAutoNum type="alphaLcParenR"/>
            </a:pPr>
            <a:r>
              <a:rPr lang="cs-CZ" sz="2400" dirty="0" smtClean="0"/>
              <a:t>ve střední Evropě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400" dirty="0" smtClean="0">
                <a:solidFill>
                  <a:srgbClr val="FF0000"/>
                </a:solidFill>
              </a:rPr>
              <a:t>v severovýchodní Číně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27584" y="3861048"/>
            <a:ext cx="729558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V současnosti </a:t>
            </a:r>
            <a:r>
              <a:rPr lang="cs-CZ" sz="3200" b="1" dirty="0" smtClean="0">
                <a:solidFill>
                  <a:srgbClr val="00B0F0"/>
                </a:solidFill>
              </a:rPr>
              <a:t>urbanizace</a:t>
            </a:r>
            <a:r>
              <a:rPr lang="cs-CZ" sz="3200" dirty="0" smtClean="0">
                <a:solidFill>
                  <a:srgbClr val="00B0F0"/>
                </a:solidFill>
              </a:rPr>
              <a:t> více sílí v zemích: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87624" y="4653136"/>
            <a:ext cx="219605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+mj-lt"/>
              <a:buAutoNum type="alphaLcParenR"/>
            </a:pPr>
            <a:r>
              <a:rPr lang="cs-CZ" sz="2400" dirty="0" smtClean="0"/>
              <a:t> vyspělých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400" dirty="0" smtClean="0"/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rozvojových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851920" y="332656"/>
            <a:ext cx="13892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835696" y="404664"/>
            <a:ext cx="547260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00B0F0"/>
                </a:solidFill>
              </a:rPr>
              <a:t>Spoj šipkou charakteristiku </a:t>
            </a:r>
            <a:r>
              <a:rPr lang="cs-CZ" sz="3200" dirty="0" smtClean="0">
                <a:solidFill>
                  <a:srgbClr val="00B0F0"/>
                </a:solidFill>
              </a:rPr>
              <a:t>sídla</a:t>
            </a:r>
          </a:p>
          <a:p>
            <a:pPr algn="ctr"/>
            <a:r>
              <a:rPr lang="cs-CZ" sz="3200" dirty="0" smtClean="0">
                <a:solidFill>
                  <a:srgbClr val="00B0F0"/>
                </a:solidFill>
              </a:rPr>
              <a:t>s</a:t>
            </a:r>
            <a:r>
              <a:rPr lang="cs-CZ" sz="3200" dirty="0" smtClean="0">
                <a:solidFill>
                  <a:srgbClr val="00B0F0"/>
                </a:solidFill>
              </a:rPr>
              <a:t>e základním typem sídla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3635896" y="2492896"/>
            <a:ext cx="1872208" cy="72008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venkovské sídlo</a:t>
            </a:r>
            <a:endParaRPr lang="cs-CZ" sz="20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635896" y="3645024"/>
            <a:ext cx="1872208" cy="72008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městské sídlo</a:t>
            </a:r>
            <a:endParaRPr lang="cs-CZ" sz="20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79512" y="2060848"/>
            <a:ext cx="2880320" cy="408623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 w="19050">
            <a:solidFill>
              <a:schemeClr val="accent4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menší počet obyvatel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084168" y="2060848"/>
            <a:ext cx="2880320" cy="408623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 w="19050">
            <a:solidFill>
              <a:schemeClr val="accent4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větší počet obyvatel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084168" y="3212976"/>
            <a:ext cx="2880320" cy="408623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 w="19050">
            <a:solidFill>
              <a:schemeClr val="accent4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nižší počet funkcí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79512" y="3212976"/>
            <a:ext cx="2880320" cy="408623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 w="19050">
            <a:solidFill>
              <a:schemeClr val="accent4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větší počet funkcí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084168" y="2636912"/>
            <a:ext cx="2880320" cy="408623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 w="19050">
            <a:solidFill>
              <a:schemeClr val="accent4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větší soužití lidí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79512" y="2636912"/>
            <a:ext cx="2880320" cy="408623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 w="19050">
            <a:solidFill>
              <a:schemeClr val="accent4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větší anonymita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 flipH="1">
            <a:off x="179512" y="4365104"/>
            <a:ext cx="2880320" cy="408623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 w="19050">
            <a:solidFill>
              <a:schemeClr val="accent4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více přírody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084168" y="4365104"/>
            <a:ext cx="2880320" cy="408623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 w="19050">
            <a:solidFill>
              <a:schemeClr val="accent4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více kultury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084168" y="3789040"/>
            <a:ext cx="2880320" cy="408623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 w="19050">
            <a:solidFill>
              <a:schemeClr val="accent4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více pracovních příležitostí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79512" y="3789040"/>
            <a:ext cx="2880320" cy="408623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 w="19050">
            <a:solidFill>
              <a:schemeClr val="accent4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méně pracovních příležitostí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851920" y="764704"/>
            <a:ext cx="14401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3635896" y="2492896"/>
            <a:ext cx="1872208" cy="72008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venkovské sídlo</a:t>
            </a:r>
            <a:endParaRPr lang="cs-CZ" sz="20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635896" y="3645024"/>
            <a:ext cx="1872208" cy="72008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městské sídlo</a:t>
            </a:r>
            <a:endParaRPr lang="cs-CZ" sz="20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79512" y="2060848"/>
            <a:ext cx="2880320" cy="408623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 w="19050">
            <a:solidFill>
              <a:schemeClr val="accent4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menší počet obyvatel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084168" y="2060848"/>
            <a:ext cx="2880320" cy="408623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 w="19050">
            <a:solidFill>
              <a:schemeClr val="accent4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větší počet obyvatel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084168" y="3212976"/>
            <a:ext cx="2880320" cy="408623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 w="19050">
            <a:solidFill>
              <a:schemeClr val="accent4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nižší počet funkcí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79512" y="3212976"/>
            <a:ext cx="2880320" cy="408623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 w="19050">
            <a:solidFill>
              <a:schemeClr val="accent4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větší počet funkcí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084168" y="2636912"/>
            <a:ext cx="2880320" cy="408623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 w="19050">
            <a:solidFill>
              <a:schemeClr val="accent4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větší soužití lidí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79512" y="2636912"/>
            <a:ext cx="2880320" cy="408623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 w="19050">
            <a:solidFill>
              <a:schemeClr val="accent4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větší anonymita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 flipH="1">
            <a:off x="179512" y="4365104"/>
            <a:ext cx="2880320" cy="408623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 w="19050">
            <a:solidFill>
              <a:schemeClr val="accent4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více přírody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084168" y="4365104"/>
            <a:ext cx="2880320" cy="408623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 w="19050">
            <a:solidFill>
              <a:schemeClr val="accent4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více kultury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084168" y="3789040"/>
            <a:ext cx="2880320" cy="408623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 w="19050">
            <a:solidFill>
              <a:schemeClr val="accent4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více pracovních příležitostí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79512" y="3789040"/>
            <a:ext cx="2880320" cy="408623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 w="19050">
            <a:solidFill>
              <a:schemeClr val="accent4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méně pracovních příležitostí</a:t>
            </a:r>
            <a:endParaRPr lang="cs-CZ" dirty="0"/>
          </a:p>
        </p:txBody>
      </p:sp>
      <p:cxnSp>
        <p:nvCxnSpPr>
          <p:cNvPr id="18" name="Přímá spojovací šipka 17"/>
          <p:cNvCxnSpPr>
            <a:stCxn id="7" idx="3"/>
            <a:endCxn id="5" idx="1"/>
          </p:cNvCxnSpPr>
          <p:nvPr/>
        </p:nvCxnSpPr>
        <p:spPr>
          <a:xfrm>
            <a:off x="3059832" y="2265160"/>
            <a:ext cx="576064" cy="587776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>
            <a:stCxn id="8" idx="1"/>
            <a:endCxn id="6" idx="3"/>
          </p:cNvCxnSpPr>
          <p:nvPr/>
        </p:nvCxnSpPr>
        <p:spPr>
          <a:xfrm flipH="1">
            <a:off x="5508104" y="2265160"/>
            <a:ext cx="576064" cy="1739904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>
            <a:stCxn id="12" idx="3"/>
            <a:endCxn id="6" idx="1"/>
          </p:cNvCxnSpPr>
          <p:nvPr/>
        </p:nvCxnSpPr>
        <p:spPr>
          <a:xfrm>
            <a:off x="3059832" y="2841224"/>
            <a:ext cx="576064" cy="1163840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>
            <a:stCxn id="11" idx="1"/>
            <a:endCxn id="5" idx="3"/>
          </p:cNvCxnSpPr>
          <p:nvPr/>
        </p:nvCxnSpPr>
        <p:spPr>
          <a:xfrm flipH="1">
            <a:off x="5508104" y="2841224"/>
            <a:ext cx="576064" cy="11712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šipka 25"/>
          <p:cNvCxnSpPr>
            <a:stCxn id="10" idx="3"/>
            <a:endCxn id="6" idx="1"/>
          </p:cNvCxnSpPr>
          <p:nvPr/>
        </p:nvCxnSpPr>
        <p:spPr>
          <a:xfrm>
            <a:off x="3059832" y="3417288"/>
            <a:ext cx="576064" cy="587776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šipka 29"/>
          <p:cNvCxnSpPr>
            <a:stCxn id="9" idx="1"/>
            <a:endCxn id="5" idx="3"/>
          </p:cNvCxnSpPr>
          <p:nvPr/>
        </p:nvCxnSpPr>
        <p:spPr>
          <a:xfrm flipH="1" flipV="1">
            <a:off x="5508104" y="2852936"/>
            <a:ext cx="576064" cy="564352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šipka 35"/>
          <p:cNvCxnSpPr>
            <a:stCxn id="16" idx="3"/>
            <a:endCxn id="5" idx="1"/>
          </p:cNvCxnSpPr>
          <p:nvPr/>
        </p:nvCxnSpPr>
        <p:spPr>
          <a:xfrm flipV="1">
            <a:off x="3059832" y="2852936"/>
            <a:ext cx="576064" cy="1140416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šipka 37"/>
          <p:cNvCxnSpPr>
            <a:stCxn id="15" idx="1"/>
            <a:endCxn id="6" idx="3"/>
          </p:cNvCxnSpPr>
          <p:nvPr/>
        </p:nvCxnSpPr>
        <p:spPr>
          <a:xfrm flipH="1">
            <a:off x="5508104" y="3993352"/>
            <a:ext cx="576064" cy="11712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ovací šipka 41"/>
          <p:cNvCxnSpPr>
            <a:stCxn id="13" idx="1"/>
            <a:endCxn id="5" idx="1"/>
          </p:cNvCxnSpPr>
          <p:nvPr/>
        </p:nvCxnSpPr>
        <p:spPr>
          <a:xfrm flipV="1">
            <a:off x="3059832" y="2852936"/>
            <a:ext cx="576064" cy="1716480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ovací šipka 43"/>
          <p:cNvCxnSpPr>
            <a:stCxn id="14" idx="1"/>
            <a:endCxn id="6" idx="3"/>
          </p:cNvCxnSpPr>
          <p:nvPr/>
        </p:nvCxnSpPr>
        <p:spPr>
          <a:xfrm flipH="1" flipV="1">
            <a:off x="5508104" y="4005064"/>
            <a:ext cx="576064" cy="564352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836712"/>
            <a:ext cx="8417625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00B0F0"/>
                </a:solidFill>
              </a:rPr>
              <a:t>Doplň do diagramu označení sídel podle velikosti </a:t>
            </a:r>
          </a:p>
          <a:p>
            <a:r>
              <a:rPr lang="cs-CZ" sz="3200" dirty="0" smtClean="0">
                <a:solidFill>
                  <a:srgbClr val="00B0F0"/>
                </a:solidFill>
              </a:rPr>
              <a:t>zástavby, počtu obyvatel, funkce a způsobu života</a:t>
            </a:r>
            <a:endParaRPr lang="cs-CZ" sz="3200" dirty="0">
              <a:solidFill>
                <a:srgbClr val="00B0F0"/>
              </a:solidFill>
            </a:endParaRPr>
          </a:p>
        </p:txBody>
      </p:sp>
      <p:graphicFrame>
        <p:nvGraphicFramePr>
          <p:cNvPr id="3" name="Diagram 2"/>
          <p:cNvGraphicFramePr/>
          <p:nvPr/>
        </p:nvGraphicFramePr>
        <p:xfrm>
          <a:off x="2195736" y="2492896"/>
          <a:ext cx="4752528" cy="27363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aoblený obdélník 3"/>
          <p:cNvSpPr/>
          <p:nvPr/>
        </p:nvSpPr>
        <p:spPr>
          <a:xfrm>
            <a:off x="1187624" y="4221088"/>
            <a:ext cx="1368152" cy="432048"/>
          </a:xfrm>
          <a:prstGeom prst="roundRect">
            <a:avLst/>
          </a:prstGeom>
          <a:solidFill>
            <a:schemeClr val="bg1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algn="ctr"/>
            <a:r>
              <a:rPr lang="cs-CZ" sz="2000" dirty="0" smtClean="0">
                <a:ln>
                  <a:solidFill>
                    <a:schemeClr val="tx2">
                      <a:lumMod val="75000"/>
                    </a:schemeClr>
                  </a:solidFill>
                </a:ln>
                <a:solidFill>
                  <a:schemeClr val="accent1">
                    <a:lumMod val="75000"/>
                  </a:schemeClr>
                </a:solidFill>
              </a:rPr>
              <a:t>metropole</a:t>
            </a:r>
            <a:endParaRPr lang="cs-CZ" sz="2000" dirty="0">
              <a:ln>
                <a:solidFill>
                  <a:schemeClr val="tx2">
                    <a:lumMod val="75000"/>
                  </a:schemeClr>
                </a:solidFill>
              </a:ln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6444208" y="4221088"/>
            <a:ext cx="1368152" cy="432048"/>
          </a:xfrm>
          <a:prstGeom prst="roundRect">
            <a:avLst/>
          </a:prstGeom>
          <a:solidFill>
            <a:schemeClr val="bg1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algn="ctr"/>
            <a:r>
              <a:rPr lang="cs-CZ" sz="2000" dirty="0" smtClean="0">
                <a:ln>
                  <a:solidFill>
                    <a:schemeClr val="tx2">
                      <a:lumMod val="75000"/>
                    </a:schemeClr>
                  </a:solidFill>
                </a:ln>
                <a:solidFill>
                  <a:schemeClr val="accent1">
                    <a:lumMod val="75000"/>
                  </a:schemeClr>
                </a:solidFill>
              </a:rPr>
              <a:t>město</a:t>
            </a:r>
            <a:endParaRPr lang="cs-CZ" sz="2000" dirty="0">
              <a:ln>
                <a:solidFill>
                  <a:schemeClr val="tx2">
                    <a:lumMod val="75000"/>
                  </a:schemeClr>
                </a:solidFill>
              </a:ln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851920" y="5517232"/>
            <a:ext cx="1368152" cy="432048"/>
          </a:xfrm>
          <a:prstGeom prst="roundRect">
            <a:avLst/>
          </a:prstGeom>
          <a:solidFill>
            <a:schemeClr val="bg1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algn="ctr"/>
            <a:r>
              <a:rPr lang="cs-CZ" sz="2000" dirty="0" smtClean="0">
                <a:ln>
                  <a:solidFill>
                    <a:schemeClr val="tx2">
                      <a:lumMod val="75000"/>
                    </a:schemeClr>
                  </a:solidFill>
                </a:ln>
                <a:solidFill>
                  <a:schemeClr val="accent1">
                    <a:lumMod val="75000"/>
                  </a:schemeClr>
                </a:solidFill>
              </a:rPr>
              <a:t>městys</a:t>
            </a:r>
            <a:endParaRPr lang="cs-CZ" sz="2000" dirty="0">
              <a:ln>
                <a:solidFill>
                  <a:schemeClr val="tx2">
                    <a:lumMod val="75000"/>
                  </a:schemeClr>
                </a:solidFill>
              </a:ln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7164288" y="2852936"/>
            <a:ext cx="1368152" cy="432048"/>
          </a:xfrm>
          <a:prstGeom prst="roundRect">
            <a:avLst/>
          </a:prstGeom>
          <a:solidFill>
            <a:schemeClr val="bg1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algn="ctr"/>
            <a:r>
              <a:rPr lang="cs-CZ" sz="2000" dirty="0" smtClean="0">
                <a:ln>
                  <a:solidFill>
                    <a:schemeClr val="tx2">
                      <a:lumMod val="75000"/>
                    </a:schemeClr>
                  </a:solidFill>
                </a:ln>
                <a:solidFill>
                  <a:schemeClr val="accent1">
                    <a:lumMod val="75000"/>
                  </a:schemeClr>
                </a:solidFill>
              </a:rPr>
              <a:t>vesnice</a:t>
            </a:r>
            <a:endParaRPr lang="cs-CZ" sz="2000" dirty="0">
              <a:ln>
                <a:solidFill>
                  <a:schemeClr val="tx2">
                    <a:lumMod val="75000"/>
                  </a:schemeClr>
                </a:solidFill>
              </a:ln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539552" y="2852936"/>
            <a:ext cx="1368152" cy="409572"/>
          </a:xfrm>
          <a:prstGeom prst="roundRect">
            <a:avLst/>
          </a:prstGeom>
          <a:solidFill>
            <a:schemeClr val="bg1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algn="ctr"/>
            <a:r>
              <a:rPr lang="cs-CZ" sz="2000" dirty="0" smtClean="0">
                <a:ln>
                  <a:solidFill>
                    <a:schemeClr val="tx2">
                      <a:lumMod val="75000"/>
                    </a:schemeClr>
                  </a:solidFill>
                </a:ln>
                <a:solidFill>
                  <a:schemeClr val="accent1">
                    <a:lumMod val="75000"/>
                  </a:schemeClr>
                </a:solidFill>
              </a:rPr>
              <a:t>samota</a:t>
            </a:r>
            <a:endParaRPr lang="cs-CZ" sz="2000" dirty="0">
              <a:ln>
                <a:solidFill>
                  <a:schemeClr val="tx2">
                    <a:lumMod val="75000"/>
                  </a:schemeClr>
                </a:solidFill>
              </a:ln>
              <a:solidFill>
                <a:schemeClr val="accent1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/>
        </p:nvGraphicFramePr>
        <p:xfrm>
          <a:off x="2195736" y="2060848"/>
          <a:ext cx="4752528" cy="27363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aoblený obdélník 3"/>
          <p:cNvSpPr/>
          <p:nvPr/>
        </p:nvSpPr>
        <p:spPr>
          <a:xfrm>
            <a:off x="1187624" y="4221088"/>
            <a:ext cx="1368152" cy="432048"/>
          </a:xfrm>
          <a:prstGeom prst="roundRect">
            <a:avLst/>
          </a:prstGeom>
          <a:solidFill>
            <a:schemeClr val="bg1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algn="ctr"/>
            <a:r>
              <a:rPr lang="cs-CZ" sz="2000" dirty="0" smtClean="0">
                <a:ln>
                  <a:solidFill>
                    <a:schemeClr val="tx2">
                      <a:lumMod val="75000"/>
                    </a:schemeClr>
                  </a:solidFill>
                </a:ln>
                <a:solidFill>
                  <a:schemeClr val="accent1">
                    <a:lumMod val="75000"/>
                  </a:schemeClr>
                </a:solidFill>
              </a:rPr>
              <a:t>metropole</a:t>
            </a:r>
            <a:endParaRPr lang="cs-CZ" sz="2000" dirty="0">
              <a:ln>
                <a:solidFill>
                  <a:schemeClr val="tx2">
                    <a:lumMod val="75000"/>
                  </a:schemeClr>
                </a:solidFill>
              </a:ln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6444208" y="4221088"/>
            <a:ext cx="1368152" cy="432048"/>
          </a:xfrm>
          <a:prstGeom prst="roundRect">
            <a:avLst/>
          </a:prstGeom>
          <a:solidFill>
            <a:schemeClr val="bg1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algn="ctr"/>
            <a:r>
              <a:rPr lang="cs-CZ" sz="2000" dirty="0" smtClean="0">
                <a:ln>
                  <a:solidFill>
                    <a:schemeClr val="tx2">
                      <a:lumMod val="75000"/>
                    </a:schemeClr>
                  </a:solidFill>
                </a:ln>
                <a:solidFill>
                  <a:schemeClr val="accent1">
                    <a:lumMod val="75000"/>
                  </a:schemeClr>
                </a:solidFill>
              </a:rPr>
              <a:t>město</a:t>
            </a:r>
            <a:endParaRPr lang="cs-CZ" sz="2000" dirty="0">
              <a:ln>
                <a:solidFill>
                  <a:schemeClr val="tx2">
                    <a:lumMod val="75000"/>
                  </a:schemeClr>
                </a:solidFill>
              </a:ln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851920" y="5517232"/>
            <a:ext cx="1368152" cy="432048"/>
          </a:xfrm>
          <a:prstGeom prst="roundRect">
            <a:avLst/>
          </a:prstGeom>
          <a:solidFill>
            <a:schemeClr val="bg1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algn="ctr"/>
            <a:r>
              <a:rPr lang="cs-CZ" sz="2000" dirty="0" smtClean="0">
                <a:ln>
                  <a:solidFill>
                    <a:schemeClr val="tx2">
                      <a:lumMod val="75000"/>
                    </a:schemeClr>
                  </a:solidFill>
                </a:ln>
                <a:solidFill>
                  <a:schemeClr val="accent1">
                    <a:lumMod val="75000"/>
                  </a:schemeClr>
                </a:solidFill>
              </a:rPr>
              <a:t>městys</a:t>
            </a:r>
            <a:endParaRPr lang="cs-CZ" sz="2000" dirty="0">
              <a:ln>
                <a:solidFill>
                  <a:schemeClr val="tx2">
                    <a:lumMod val="75000"/>
                  </a:schemeClr>
                </a:solidFill>
              </a:ln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7164288" y="2852936"/>
            <a:ext cx="1368152" cy="432048"/>
          </a:xfrm>
          <a:prstGeom prst="roundRect">
            <a:avLst/>
          </a:prstGeom>
          <a:solidFill>
            <a:schemeClr val="bg1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algn="ctr"/>
            <a:r>
              <a:rPr lang="cs-CZ" sz="2000" dirty="0" smtClean="0">
                <a:ln>
                  <a:solidFill>
                    <a:schemeClr val="tx2">
                      <a:lumMod val="75000"/>
                    </a:schemeClr>
                  </a:solidFill>
                </a:ln>
                <a:solidFill>
                  <a:schemeClr val="accent1">
                    <a:lumMod val="75000"/>
                  </a:schemeClr>
                </a:solidFill>
              </a:rPr>
              <a:t>vesnice</a:t>
            </a:r>
            <a:endParaRPr lang="cs-CZ" sz="2000" dirty="0">
              <a:ln>
                <a:solidFill>
                  <a:schemeClr val="tx2">
                    <a:lumMod val="75000"/>
                  </a:schemeClr>
                </a:solidFill>
              </a:ln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539552" y="2852936"/>
            <a:ext cx="1368152" cy="409572"/>
          </a:xfrm>
          <a:prstGeom prst="roundRect">
            <a:avLst/>
          </a:prstGeom>
          <a:solidFill>
            <a:schemeClr val="bg1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algn="ctr"/>
            <a:r>
              <a:rPr lang="cs-CZ" sz="2000" dirty="0" smtClean="0">
                <a:ln>
                  <a:solidFill>
                    <a:schemeClr val="tx2">
                      <a:lumMod val="75000"/>
                    </a:schemeClr>
                  </a:solidFill>
                </a:ln>
                <a:solidFill>
                  <a:schemeClr val="accent1">
                    <a:lumMod val="75000"/>
                  </a:schemeClr>
                </a:solidFill>
              </a:rPr>
              <a:t>samota</a:t>
            </a:r>
            <a:endParaRPr lang="cs-CZ" sz="2000" dirty="0">
              <a:ln>
                <a:solidFill>
                  <a:schemeClr val="tx2">
                    <a:lumMod val="75000"/>
                  </a:schemeClr>
                </a:solidFill>
              </a:ln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1" name="Picture 77" descr="C:\Users\Čapková\AppData\Local\Microsoft\Windows\Temporary Internet Files\Content.IE5\BJP0JKNK\MP900227580[1].jpg"/>
          <p:cNvPicPr>
            <a:picLocks noChangeAspect="1" noChangeArrowheads="1"/>
          </p:cNvPicPr>
          <p:nvPr/>
        </p:nvPicPr>
        <p:blipFill>
          <a:blip r:embed="rId7" cstate="print">
            <a:lum bright="9000" contrast="40000"/>
          </a:blip>
          <a:stretch>
            <a:fillRect/>
          </a:stretch>
        </p:blipFill>
        <p:spPr bwMode="auto">
          <a:xfrm>
            <a:off x="3503753" y="5085184"/>
            <a:ext cx="2136493" cy="1424329"/>
          </a:xfrm>
          <a:prstGeom prst="rect">
            <a:avLst/>
          </a:prstGeom>
          <a:noFill/>
        </p:spPr>
      </p:pic>
      <p:pic>
        <p:nvPicPr>
          <p:cNvPr id="13" name="Picture 19" descr="C:\Users\Čapková\AppData\Local\Microsoft\Windows\Temporary Internet Files\Content.IE5\DU011HGI\MP900432815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827584" y="4725144"/>
            <a:ext cx="2167228" cy="1440160"/>
          </a:xfrm>
          <a:prstGeom prst="rect">
            <a:avLst/>
          </a:prstGeom>
          <a:noFill/>
        </p:spPr>
      </p:pic>
      <p:pic>
        <p:nvPicPr>
          <p:cNvPr id="14" name="Picture 11" descr="C:\Users\Čapková\AppData\Local\Microsoft\Windows\Temporary Internet Files\Content.IE5\7STRUC27\MP900178499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156176" y="4725144"/>
            <a:ext cx="2160240" cy="1412464"/>
          </a:xfrm>
          <a:prstGeom prst="rect">
            <a:avLst/>
          </a:prstGeom>
          <a:noFill/>
        </p:spPr>
      </p:pic>
      <p:pic>
        <p:nvPicPr>
          <p:cNvPr id="15" name="Picture 2" descr="C:\Users\Čapková\AppData\Local\Microsoft\Windows\Temporary Internet Files\Content.IE5\DU011HGI\MP900433015[1]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588224" y="2780928"/>
            <a:ext cx="2160239" cy="1440160"/>
          </a:xfrm>
          <a:prstGeom prst="rect">
            <a:avLst/>
          </a:prstGeom>
          <a:noFill/>
        </p:spPr>
      </p:pic>
      <p:pic>
        <p:nvPicPr>
          <p:cNvPr id="16" name="Picture 88" descr="C:\Users\Čapková\AppData\Local\Microsoft\Windows\Temporary Internet Files\Content.IE5\O8ARVBQ7\MP900433114[1].jp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323528" y="2780928"/>
            <a:ext cx="2187159" cy="1440160"/>
          </a:xfrm>
          <a:prstGeom prst="rect">
            <a:avLst/>
          </a:prstGeom>
          <a:noFill/>
        </p:spPr>
      </p:pic>
      <p:sp>
        <p:nvSpPr>
          <p:cNvPr id="23" name="TextovéPole 22"/>
          <p:cNvSpPr txBox="1"/>
          <p:nvPr/>
        </p:nvSpPr>
        <p:spPr>
          <a:xfrm>
            <a:off x="3851920" y="620688"/>
            <a:ext cx="138929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7092280" y="4077072"/>
            <a:ext cx="1152128" cy="374571"/>
          </a:xfrm>
          <a:prstGeom prst="round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txBody>
          <a:bodyPr wrap="square" rtlCol="0" anchor="ctr">
            <a:spAutoFit/>
          </a:bodyPr>
          <a:lstStyle/>
          <a:p>
            <a:pPr algn="ctr"/>
            <a:r>
              <a:rPr lang="cs-CZ" sz="1600" b="1" dirty="0" smtClean="0">
                <a:solidFill>
                  <a:srgbClr val="FF0000"/>
                </a:solidFill>
              </a:rPr>
              <a:t>metropole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899592" y="4005064"/>
            <a:ext cx="1152128" cy="374571"/>
          </a:xfrm>
          <a:prstGeom prst="round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txBody>
          <a:bodyPr wrap="square" rtlCol="0" anchor="ctr">
            <a:spAutoFit/>
          </a:bodyPr>
          <a:lstStyle/>
          <a:p>
            <a:pPr algn="ctr"/>
            <a:r>
              <a:rPr lang="cs-CZ" sz="1600" b="1" dirty="0" smtClean="0">
                <a:solidFill>
                  <a:srgbClr val="FF0000"/>
                </a:solidFill>
              </a:rPr>
              <a:t>samota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1331640" y="6021288"/>
            <a:ext cx="1152128" cy="374571"/>
          </a:xfrm>
          <a:prstGeom prst="round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txBody>
          <a:bodyPr wrap="square" rtlCol="0" anchor="ctr">
            <a:spAutoFit/>
          </a:bodyPr>
          <a:lstStyle/>
          <a:p>
            <a:pPr algn="ctr"/>
            <a:r>
              <a:rPr lang="cs-CZ" sz="1600" b="1" dirty="0" smtClean="0">
                <a:solidFill>
                  <a:srgbClr val="FF0000"/>
                </a:solidFill>
              </a:rPr>
              <a:t>vesnice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3995936" y="6309320"/>
            <a:ext cx="1152128" cy="374571"/>
          </a:xfrm>
          <a:prstGeom prst="round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txBody>
          <a:bodyPr wrap="square" rtlCol="0" anchor="ctr">
            <a:spAutoFit/>
          </a:bodyPr>
          <a:lstStyle/>
          <a:p>
            <a:pPr algn="ctr"/>
            <a:r>
              <a:rPr lang="cs-CZ" sz="1600" b="1" dirty="0" smtClean="0">
                <a:solidFill>
                  <a:srgbClr val="FF0000"/>
                </a:solidFill>
              </a:rPr>
              <a:t>městys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6660232" y="5949280"/>
            <a:ext cx="1152128" cy="374571"/>
          </a:xfrm>
          <a:prstGeom prst="round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txBody>
          <a:bodyPr wrap="square" rtlCol="0" anchor="ctr">
            <a:spAutoFit/>
          </a:bodyPr>
          <a:lstStyle/>
          <a:p>
            <a:pPr algn="ctr"/>
            <a:r>
              <a:rPr lang="cs-CZ" sz="1600" b="1" dirty="0" smtClean="0">
                <a:solidFill>
                  <a:srgbClr val="FF0000"/>
                </a:solidFill>
              </a:rPr>
              <a:t>město</a:t>
            </a:r>
            <a:endParaRPr lang="cs-CZ" sz="1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3.33333E-6 L 0.36615 0.21158 " pathEditMode="relative" rAng="0" ptsTypes="AA">
                                      <p:cBhvr>
                                        <p:cTn id="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300" y="10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3.7037E-6 L -0.35833 0.13658 " pathEditMode="relative" rAng="0" ptsTypes="AA">
                                      <p:cBhvr>
                                        <p:cTn id="1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900" y="6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3.7037E-7 L 0.00399 -0.33588 " pathEditMode="relative" rAng="0" ptsTypes="AA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0" y="-16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7.40741E-7 L -0.27951 -0.2206 " pathEditMode="relative" rAng="0" ptsTypes="AA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000" y="-11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7.40741E-7 L 0.29531 -0.3044 " pathEditMode="relative" rAng="0" ptsTypes="AA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800" y="-152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24" grpId="0" animBg="1"/>
      <p:bldP spid="28" grpId="0" animBg="1"/>
      <p:bldP spid="29" grpId="0" animBg="1"/>
      <p:bldP spid="30" grpId="0" animBg="1"/>
      <p:bldP spid="31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7664" y="764704"/>
            <a:ext cx="6076972" cy="783193"/>
          </a:xfrm>
          <a:prstGeom prst="roundRect">
            <a:avLst/>
          </a:prstGeom>
          <a:solidFill>
            <a:srgbClr val="D7E4BD"/>
          </a:solidFill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4000" dirty="0" smtClean="0"/>
              <a:t>Příklady různých funkcí sídel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843808" y="1916832"/>
            <a:ext cx="3642216" cy="3118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  </a:t>
            </a:r>
            <a:r>
              <a:rPr lang="cs-CZ" sz="2400" b="1" dirty="0" smtClean="0">
                <a:ln>
                  <a:solidFill>
                    <a:schemeClr val="accent2">
                      <a:lumMod val="60000"/>
                      <a:lumOff val="40000"/>
                    </a:schemeClr>
                  </a:solidFill>
                </a:ln>
                <a:solidFill>
                  <a:schemeClr val="accent2">
                    <a:lumMod val="75000"/>
                  </a:schemeClr>
                </a:solidFill>
              </a:rPr>
              <a:t>obytná</a:t>
            </a:r>
          </a:p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ln>
                  <a:solidFill>
                    <a:schemeClr val="accent2">
                      <a:lumMod val="60000"/>
                      <a:lumOff val="40000"/>
                    </a:schemeClr>
                  </a:solidFill>
                </a:ln>
                <a:solidFill>
                  <a:schemeClr val="accent2">
                    <a:lumMod val="75000"/>
                  </a:schemeClr>
                </a:solidFill>
              </a:rPr>
              <a:t> administrativně správní</a:t>
            </a:r>
          </a:p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ln>
                  <a:solidFill>
                    <a:schemeClr val="accent2">
                      <a:lumMod val="60000"/>
                      <a:lumOff val="40000"/>
                    </a:schemeClr>
                  </a:solidFill>
                </a:ln>
                <a:solidFill>
                  <a:schemeClr val="accent2">
                    <a:lumMod val="75000"/>
                  </a:schemeClr>
                </a:solidFill>
              </a:rPr>
              <a:t> hospodářská </a:t>
            </a:r>
          </a:p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ln>
                  <a:solidFill>
                    <a:schemeClr val="accent2">
                      <a:lumMod val="60000"/>
                      <a:lumOff val="40000"/>
                    </a:schemeClr>
                  </a:solidFill>
                </a:ln>
                <a:solidFill>
                  <a:schemeClr val="accent2">
                    <a:lumMod val="75000"/>
                  </a:schemeClr>
                </a:solidFill>
              </a:rPr>
              <a:t> obslužná </a:t>
            </a:r>
          </a:p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ln>
                  <a:solidFill>
                    <a:schemeClr val="accent2">
                      <a:lumMod val="60000"/>
                      <a:lumOff val="40000"/>
                    </a:schemeClr>
                  </a:solidFill>
                </a:ln>
                <a:solidFill>
                  <a:schemeClr val="accent2">
                    <a:lumMod val="75000"/>
                  </a:schemeClr>
                </a:solidFill>
              </a:rPr>
              <a:t> kulturní</a:t>
            </a:r>
          </a:p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ln>
                  <a:solidFill>
                    <a:schemeClr val="accent2">
                      <a:lumMod val="60000"/>
                      <a:lumOff val="40000"/>
                    </a:schemeClr>
                  </a:solidFill>
                </a:ln>
                <a:solidFill>
                  <a:schemeClr val="accent2">
                    <a:lumMod val="75000"/>
                  </a:schemeClr>
                </a:solidFill>
              </a:rPr>
              <a:t> vzdělávací</a:t>
            </a:r>
          </a:p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ln>
                  <a:solidFill>
                    <a:schemeClr val="accent2">
                      <a:lumMod val="60000"/>
                      <a:lumOff val="40000"/>
                    </a:schemeClr>
                  </a:solidFill>
                </a:ln>
                <a:solidFill>
                  <a:schemeClr val="accent2">
                    <a:lumMod val="75000"/>
                  </a:schemeClr>
                </a:solidFill>
              </a:rPr>
              <a:t> lázeňská</a:t>
            </a:r>
          </a:p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 rekreační</a:t>
            </a:r>
            <a:endParaRPr lang="cs-CZ" sz="24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195736" y="5301208"/>
            <a:ext cx="478105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Které funkce plní tvá obec?</a:t>
            </a:r>
            <a:endParaRPr lang="cs-CZ" sz="3200" dirty="0">
              <a:solidFill>
                <a:srgbClr val="00B0F0"/>
              </a:solidFill>
            </a:endParaRPr>
          </a:p>
        </p:txBody>
      </p:sp>
      <p:pic>
        <p:nvPicPr>
          <p:cNvPr id="6" name="Picture 2" descr="C:\Users\Čapková\AppData\Local\Microsoft\Windows\Temporary Internet Files\Content.IE5\DU011HGI\MP90017850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2060848"/>
            <a:ext cx="1152128" cy="1008112"/>
          </a:xfrm>
          <a:prstGeom prst="rect">
            <a:avLst/>
          </a:prstGeom>
          <a:noFill/>
        </p:spPr>
      </p:pic>
      <p:pic>
        <p:nvPicPr>
          <p:cNvPr id="8" name="Picture 9" descr="C:\Users\Čapková\AppData\Local\Microsoft\Windows\Temporary Internet Files\Content.IE5\5ZOCDMCP\MP90042649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9672" y="2708920"/>
            <a:ext cx="1152128" cy="984822"/>
          </a:xfrm>
          <a:prstGeom prst="rect">
            <a:avLst/>
          </a:prstGeom>
          <a:noFill/>
        </p:spPr>
      </p:pic>
      <p:pic>
        <p:nvPicPr>
          <p:cNvPr id="9" name="Picture 14" descr="C:\Users\Čapková\AppData\Local\Microsoft\Windows\Temporary Internet Files\Content.IE5\2IMGK8FF\MP900406537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72200" y="2708920"/>
            <a:ext cx="1152128" cy="971960"/>
          </a:xfrm>
          <a:prstGeom prst="rect">
            <a:avLst/>
          </a:prstGeom>
          <a:noFill/>
        </p:spPr>
      </p:pic>
      <p:pic>
        <p:nvPicPr>
          <p:cNvPr id="10" name="Picture 39" descr="C:\Users\Čapková\AppData\Local\Microsoft\Windows\Temporary Internet Files\Content.IE5\Y98Z0JDO\MP900423708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1520" y="3501008"/>
            <a:ext cx="1143399" cy="1019784"/>
          </a:xfrm>
          <a:prstGeom prst="rect">
            <a:avLst/>
          </a:prstGeom>
          <a:noFill/>
        </p:spPr>
      </p:pic>
      <p:pic>
        <p:nvPicPr>
          <p:cNvPr id="11" name="Picture 33" descr="C:\Users\Čapková\AppData\Local\Microsoft\Windows\Temporary Internet Files\Content.IE5\FSPX7OPN\MP900422591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740352" y="3501008"/>
            <a:ext cx="1152128" cy="1008112"/>
          </a:xfrm>
          <a:prstGeom prst="rect">
            <a:avLst/>
          </a:prstGeom>
          <a:noFill/>
        </p:spPr>
      </p:pic>
      <p:pic>
        <p:nvPicPr>
          <p:cNvPr id="12" name="Picture 3" descr="C:\Users\Čapková\Desktop\Mariánské Lázně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619672" y="4149080"/>
            <a:ext cx="1152128" cy="970124"/>
          </a:xfrm>
          <a:prstGeom prst="rect">
            <a:avLst/>
          </a:prstGeom>
          <a:noFill/>
        </p:spPr>
      </p:pic>
      <p:pic>
        <p:nvPicPr>
          <p:cNvPr id="14" name="Picture 5" descr="C:\Users\Čapková\AppData\Local\Microsoft\Windows\Temporary Internet Files\Content.IE5\DU011HGI\MP900426584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372200" y="4149080"/>
            <a:ext cx="1152128" cy="961519"/>
          </a:xfrm>
          <a:prstGeom prst="rect">
            <a:avLst/>
          </a:prstGeom>
          <a:noFill/>
        </p:spPr>
      </p:pic>
      <p:pic>
        <p:nvPicPr>
          <p:cNvPr id="3075" name="Picture 3" descr="C:\Users\Čapková\Pictures\Obrázek1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740352" y="2060848"/>
            <a:ext cx="1152128" cy="1017587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"/>
                            </p:stCondLst>
                            <p:childTnLst>
                              <p:par>
                                <p:cTn id="17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"/>
                            </p:stCondLst>
                            <p:childTnLst>
                              <p:par>
                                <p:cTn id="2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500"/>
                            </p:stCondLst>
                            <p:childTnLst>
                              <p:par>
                                <p:cTn id="41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500"/>
                            </p:stCondLst>
                            <p:childTnLst>
                              <p:par>
                                <p:cTn id="49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500"/>
                            </p:stCondLst>
                            <p:childTnLst>
                              <p:par>
                                <p:cTn id="57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3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500"/>
                            </p:stCondLst>
                            <p:childTnLst>
                              <p:par>
                                <p:cTn id="6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836712"/>
            <a:ext cx="812581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Lidí ve městech dnes celosvětově </a:t>
            </a:r>
            <a:r>
              <a:rPr lang="cs-CZ" sz="3200" dirty="0" smtClean="0">
                <a:solidFill>
                  <a:srgbClr val="00B0F0"/>
                </a:solidFill>
              </a:rPr>
              <a:t>žije přibližně: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259632" y="1700808"/>
            <a:ext cx="167411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+mj-lt"/>
              <a:buAutoNum type="alphaLcParenR"/>
            </a:pPr>
            <a:r>
              <a:rPr lang="cs-CZ" sz="2400" dirty="0" smtClean="0"/>
              <a:t>čtvrtina  </a:t>
            </a:r>
          </a:p>
          <a:p>
            <a:pPr marL="342900" indent="-342900">
              <a:buFont typeface="+mj-lt"/>
              <a:buAutoNum type="alphaLcParenR"/>
            </a:pPr>
            <a:r>
              <a:rPr lang="cs-CZ" sz="2400" dirty="0" smtClean="0"/>
              <a:t>třetina    </a:t>
            </a:r>
          </a:p>
          <a:p>
            <a:pPr marL="342900" indent="-342900">
              <a:buFont typeface="+mj-lt"/>
              <a:buAutoNum type="alphaLcParenR"/>
            </a:pPr>
            <a:r>
              <a:rPr lang="cs-CZ" sz="2400" dirty="0" smtClean="0"/>
              <a:t>polovina 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3429000"/>
            <a:ext cx="735547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V ČR se vesnicí označuje sídlo do lidnatosti: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259632" y="4293096"/>
            <a:ext cx="194546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+mj-lt"/>
              <a:buAutoNum type="alphaLcParenR"/>
            </a:pPr>
            <a:r>
              <a:rPr lang="cs-CZ" sz="2400" dirty="0" smtClean="0"/>
              <a:t>1 000 </a:t>
            </a:r>
            <a:r>
              <a:rPr lang="cs-CZ" sz="2400" dirty="0" err="1" smtClean="0"/>
              <a:t>obyv</a:t>
            </a:r>
            <a:r>
              <a:rPr lang="cs-CZ" sz="2400" dirty="0" smtClean="0"/>
              <a:t>.</a:t>
            </a:r>
          </a:p>
          <a:p>
            <a:pPr marL="342900" indent="-342900">
              <a:buFont typeface="+mj-lt"/>
              <a:buAutoNum type="alphaLcParenR"/>
            </a:pPr>
            <a:r>
              <a:rPr lang="cs-CZ" sz="2400" dirty="0" smtClean="0"/>
              <a:t>2 000 </a:t>
            </a:r>
            <a:r>
              <a:rPr lang="cs-CZ" sz="2400" dirty="0" err="1" smtClean="0"/>
              <a:t>obyv</a:t>
            </a:r>
            <a:r>
              <a:rPr lang="cs-CZ" sz="2400" dirty="0" smtClean="0"/>
              <a:t>.</a:t>
            </a:r>
          </a:p>
          <a:p>
            <a:pPr marL="342900" indent="-342900">
              <a:buFont typeface="+mj-lt"/>
              <a:buAutoNum type="alphaLcParenR"/>
            </a:pPr>
            <a:r>
              <a:rPr lang="cs-CZ" sz="2400" dirty="0" smtClean="0"/>
              <a:t>3 000 </a:t>
            </a:r>
            <a:r>
              <a:rPr lang="cs-CZ" sz="2400" dirty="0" err="1" smtClean="0"/>
              <a:t>obyv</a:t>
            </a:r>
            <a:r>
              <a:rPr lang="cs-CZ" sz="2400" dirty="0" smtClean="0"/>
              <a:t>.</a:t>
            </a:r>
            <a:endParaRPr lang="cs-CZ" sz="24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836712"/>
            <a:ext cx="812581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Lidí ve městech dnes celosvětově </a:t>
            </a:r>
            <a:r>
              <a:rPr lang="cs-CZ" sz="3200" dirty="0" smtClean="0">
                <a:solidFill>
                  <a:srgbClr val="00B0F0"/>
                </a:solidFill>
              </a:rPr>
              <a:t>žije přibližně: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259632" y="1700808"/>
            <a:ext cx="167411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+mj-lt"/>
              <a:buAutoNum type="alphaLcParenR"/>
            </a:pPr>
            <a:r>
              <a:rPr lang="cs-CZ" sz="2400" dirty="0" smtClean="0"/>
              <a:t>čtvrtina  </a:t>
            </a:r>
          </a:p>
          <a:p>
            <a:pPr marL="342900" indent="-342900">
              <a:buFont typeface="+mj-lt"/>
              <a:buAutoNum type="alphaLcParenR"/>
            </a:pPr>
            <a:r>
              <a:rPr lang="cs-CZ" sz="2400" dirty="0" smtClean="0"/>
              <a:t>třetina    </a:t>
            </a:r>
          </a:p>
          <a:p>
            <a:pPr marL="342900" indent="-342900">
              <a:buFont typeface="+mj-lt"/>
              <a:buAutoNum type="alphaLcParenR"/>
            </a:pPr>
            <a:r>
              <a:rPr lang="cs-CZ" sz="2400" dirty="0" smtClean="0">
                <a:solidFill>
                  <a:srgbClr val="FF0000"/>
                </a:solidFill>
              </a:rPr>
              <a:t>polovina 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3429000"/>
            <a:ext cx="735547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V ČR se vesnicí označuje sídlo do lidnatosti: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259632" y="4293096"/>
            <a:ext cx="194546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+mj-lt"/>
              <a:buAutoNum type="alphaLcParenR"/>
            </a:pPr>
            <a:r>
              <a:rPr lang="cs-CZ" sz="2400" dirty="0" smtClean="0"/>
              <a:t>1 000 </a:t>
            </a:r>
            <a:r>
              <a:rPr lang="cs-CZ" sz="2400" dirty="0" err="1" smtClean="0"/>
              <a:t>obyv</a:t>
            </a:r>
            <a:r>
              <a:rPr lang="cs-CZ" sz="2400" dirty="0" smtClean="0"/>
              <a:t>.</a:t>
            </a:r>
          </a:p>
          <a:p>
            <a:pPr marL="342900" indent="-342900">
              <a:buFont typeface="+mj-lt"/>
              <a:buAutoNum type="alphaLcParenR"/>
            </a:pPr>
            <a:r>
              <a:rPr lang="cs-CZ" sz="2400" dirty="0" smtClean="0">
                <a:solidFill>
                  <a:srgbClr val="FF0000"/>
                </a:solidFill>
              </a:rPr>
              <a:t>2 000 </a:t>
            </a:r>
            <a:r>
              <a:rPr lang="cs-CZ" sz="2400" dirty="0" err="1" smtClean="0">
                <a:solidFill>
                  <a:srgbClr val="FF0000"/>
                </a:solidFill>
              </a:rPr>
              <a:t>obyv</a:t>
            </a:r>
            <a:r>
              <a:rPr lang="cs-CZ" sz="2400" dirty="0" smtClean="0">
                <a:solidFill>
                  <a:srgbClr val="FF0000"/>
                </a:solidFill>
              </a:rPr>
              <a:t>.</a:t>
            </a:r>
          </a:p>
          <a:p>
            <a:pPr marL="342900" indent="-342900">
              <a:buFont typeface="+mj-lt"/>
              <a:buAutoNum type="alphaLcParenR"/>
            </a:pPr>
            <a:r>
              <a:rPr lang="cs-CZ" sz="2400" dirty="0" smtClean="0"/>
              <a:t>3 000 </a:t>
            </a:r>
            <a:r>
              <a:rPr lang="cs-CZ" sz="2400" dirty="0" err="1" smtClean="0"/>
              <a:t>obyv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851920" y="188640"/>
            <a:ext cx="13892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692696"/>
            <a:ext cx="848347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 odlišnost přírodních, kulturních a socioekonomických</a:t>
            </a:r>
          </a:p>
          <a:p>
            <a:pPr algn="ctr"/>
            <a:r>
              <a:rPr lang="cs-CZ" sz="28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podmínek existují různé typy obydlí.</a:t>
            </a:r>
            <a:endParaRPr lang="cs-CZ" sz="28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Picture 21" descr="C:\Users\Čapková\AppData\Local\Microsoft\Windows\Temporary Internet Files\Content.IE5\J7ER4TZ3\MP90043282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95736" y="2636912"/>
            <a:ext cx="1368152" cy="1224136"/>
          </a:xfrm>
          <a:prstGeom prst="rect">
            <a:avLst/>
          </a:prstGeom>
          <a:noFill/>
        </p:spPr>
      </p:pic>
      <p:pic>
        <p:nvPicPr>
          <p:cNvPr id="6" name="Picture 3" descr="C:\Users\Čapková\Desktop\Iglú(kanada)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23928" y="2636912"/>
            <a:ext cx="1368152" cy="1199133"/>
          </a:xfrm>
          <a:prstGeom prst="rect">
            <a:avLst/>
          </a:prstGeom>
          <a:noFill/>
        </p:spPr>
      </p:pic>
      <p:pic>
        <p:nvPicPr>
          <p:cNvPr id="7" name="Picture 2" descr="C:\Users\Čapková\Desktop\mongolská jurta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652120" y="2636912"/>
            <a:ext cx="1368151" cy="1224136"/>
          </a:xfrm>
          <a:prstGeom prst="rect">
            <a:avLst/>
          </a:prstGeom>
          <a:noFill/>
        </p:spPr>
      </p:pic>
      <p:pic>
        <p:nvPicPr>
          <p:cNvPr id="4098" name="Picture 2" descr="C:\Users\Čapková\AppData\Local\Microsoft\Windows\Temporary Internet Files\Content.IE5\P2ESR9LQ\MP900399714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923928" y="4589543"/>
            <a:ext cx="1368152" cy="1224136"/>
          </a:xfrm>
          <a:prstGeom prst="rect">
            <a:avLst/>
          </a:prstGeom>
          <a:noFill/>
        </p:spPr>
      </p:pic>
      <p:pic>
        <p:nvPicPr>
          <p:cNvPr id="4099" name="Picture 3" descr="C:\Users\Čapková\AppData\Local\Microsoft\Windows\Temporary Internet Files\Content.IE5\DU011HGI\MP900401417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195736" y="4589543"/>
            <a:ext cx="1368152" cy="1224136"/>
          </a:xfrm>
          <a:prstGeom prst="rect">
            <a:avLst/>
          </a:prstGeom>
          <a:noFill/>
        </p:spPr>
      </p:pic>
      <p:pic>
        <p:nvPicPr>
          <p:cNvPr id="4110" name="Picture 14" descr="C:\Users\Čapková\AppData\Local\Microsoft\Windows\Temporary Internet Files\Content.IE5\5ZOCDMCP\MP900182502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652120" y="4581128"/>
            <a:ext cx="1368152" cy="1224136"/>
          </a:xfrm>
          <a:prstGeom prst="rect">
            <a:avLst/>
          </a:prstGeom>
          <a:noFill/>
        </p:spPr>
      </p:pic>
      <p:pic>
        <p:nvPicPr>
          <p:cNvPr id="4113" name="Picture 17" descr="C:\Users\Čapková\AppData\Local\Microsoft\Windows\Temporary Internet Files\Content.IE5\X642VW8I\MP900425190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67544" y="2636912"/>
            <a:ext cx="1368152" cy="1224136"/>
          </a:xfrm>
          <a:prstGeom prst="rect">
            <a:avLst/>
          </a:prstGeom>
          <a:noFill/>
        </p:spPr>
      </p:pic>
      <p:pic>
        <p:nvPicPr>
          <p:cNvPr id="28" name="Picture 29" descr="C:\Users\Čapková\AppData\Local\Microsoft\Windows\Temporary Internet Files\Content.IE5\FSPX7OPN\MP900400793[1]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380312" y="2636912"/>
            <a:ext cx="1368152" cy="1224136"/>
          </a:xfrm>
          <a:prstGeom prst="rect">
            <a:avLst/>
          </a:prstGeom>
          <a:noFill/>
        </p:spPr>
      </p:pic>
      <p:pic>
        <p:nvPicPr>
          <p:cNvPr id="4116" name="Picture 20" descr="C:\Users\Čapková\AppData\Local\Microsoft\Windows\Temporary Internet Files\Content.IE5\2IMGK8FF\MP900403176[1].jp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467544" y="4581128"/>
            <a:ext cx="1368152" cy="1224136"/>
          </a:xfrm>
          <a:prstGeom prst="rect">
            <a:avLst/>
          </a:prstGeom>
          <a:noFill/>
        </p:spPr>
      </p:pic>
      <p:sp>
        <p:nvSpPr>
          <p:cNvPr id="30" name="TextovéPole 29"/>
          <p:cNvSpPr txBox="1"/>
          <p:nvPr/>
        </p:nvSpPr>
        <p:spPr>
          <a:xfrm flipH="1">
            <a:off x="1691680" y="1700808"/>
            <a:ext cx="56886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B0F0"/>
                </a:solidFill>
              </a:rPr>
              <a:t> Některé </a:t>
            </a:r>
            <a:r>
              <a:rPr lang="cs-CZ" sz="2800" dirty="0">
                <a:solidFill>
                  <a:srgbClr val="00B0F0"/>
                </a:solidFill>
              </a:rPr>
              <a:t>z nich </a:t>
            </a:r>
            <a:r>
              <a:rPr lang="cs-CZ" sz="2800" dirty="0" smtClean="0">
                <a:solidFill>
                  <a:srgbClr val="00B0F0"/>
                </a:solidFill>
              </a:rPr>
              <a:t>na obrázcích pojmenuj</a:t>
            </a:r>
            <a:endParaRPr lang="cs-CZ" sz="2800" dirty="0">
              <a:solidFill>
                <a:srgbClr val="00B0F0"/>
              </a:solidFill>
            </a:endParaRPr>
          </a:p>
        </p:txBody>
      </p:sp>
      <p:pic>
        <p:nvPicPr>
          <p:cNvPr id="1032" name="Picture 8" descr="C:\Users\Čapková\AppData\Local\Microsoft\Windows\Temporary Internet Files\Content.IE5\K4LN7TCC\MP900078844[1].jp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7380312" y="4581128"/>
            <a:ext cx="1368152" cy="1224136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1" descr="C:\Users\Čapková\AppData\Local\Microsoft\Windows\Temporary Internet Files\Content.IE5\J7ER4TZ3\MP90043282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736" y="2636912"/>
            <a:ext cx="1368152" cy="1224136"/>
          </a:xfrm>
          <a:prstGeom prst="rect">
            <a:avLst/>
          </a:prstGeom>
          <a:noFill/>
        </p:spPr>
      </p:pic>
      <p:pic>
        <p:nvPicPr>
          <p:cNvPr id="6" name="Picture 3" descr="C:\Users\Čapková\Desktop\Iglú(kanada)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3928" y="2636912"/>
            <a:ext cx="1368152" cy="1199133"/>
          </a:xfrm>
          <a:prstGeom prst="rect">
            <a:avLst/>
          </a:prstGeom>
          <a:noFill/>
        </p:spPr>
      </p:pic>
      <p:pic>
        <p:nvPicPr>
          <p:cNvPr id="7" name="Picture 2" descr="C:\Users\Čapková\Desktop\mongolská jurta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652120" y="2636912"/>
            <a:ext cx="1368151" cy="1224136"/>
          </a:xfrm>
          <a:prstGeom prst="rect">
            <a:avLst/>
          </a:prstGeom>
          <a:noFill/>
        </p:spPr>
      </p:pic>
      <p:pic>
        <p:nvPicPr>
          <p:cNvPr id="4098" name="Picture 2" descr="C:\Users\Čapková\AppData\Local\Microsoft\Windows\Temporary Internet Files\Content.IE5\P2ESR9LQ\MP900399714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23928" y="4581128"/>
            <a:ext cx="1368152" cy="1224136"/>
          </a:xfrm>
          <a:prstGeom prst="rect">
            <a:avLst/>
          </a:prstGeom>
          <a:noFill/>
        </p:spPr>
      </p:pic>
      <p:pic>
        <p:nvPicPr>
          <p:cNvPr id="4099" name="Picture 3" descr="C:\Users\Čapková\AppData\Local\Microsoft\Windows\Temporary Internet Files\Content.IE5\DU011HGI\MP900401417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195736" y="4581128"/>
            <a:ext cx="1368152" cy="1224136"/>
          </a:xfrm>
          <a:prstGeom prst="rect">
            <a:avLst/>
          </a:prstGeom>
          <a:noFill/>
        </p:spPr>
      </p:pic>
      <p:pic>
        <p:nvPicPr>
          <p:cNvPr id="4110" name="Picture 14" descr="C:\Users\Čapková\AppData\Local\Microsoft\Windows\Temporary Internet Files\Content.IE5\5ZOCDMCP\MP900182502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652120" y="4581128"/>
            <a:ext cx="1368152" cy="1224136"/>
          </a:xfrm>
          <a:prstGeom prst="rect">
            <a:avLst/>
          </a:prstGeom>
          <a:noFill/>
        </p:spPr>
      </p:pic>
      <p:pic>
        <p:nvPicPr>
          <p:cNvPr id="4113" name="Picture 17" descr="C:\Users\Čapková\AppData\Local\Microsoft\Windows\Temporary Internet Files\Content.IE5\X642VW8I\MP900425190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67544" y="2636912"/>
            <a:ext cx="1368152" cy="1224136"/>
          </a:xfrm>
          <a:prstGeom prst="rect">
            <a:avLst/>
          </a:prstGeom>
          <a:noFill/>
        </p:spPr>
      </p:pic>
      <p:pic>
        <p:nvPicPr>
          <p:cNvPr id="28" name="Picture 29" descr="C:\Users\Čapková\AppData\Local\Microsoft\Windows\Temporary Internet Files\Content.IE5\FSPX7OPN\MP900400793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380312" y="2636912"/>
            <a:ext cx="1368152" cy="1224136"/>
          </a:xfrm>
          <a:prstGeom prst="rect">
            <a:avLst/>
          </a:prstGeom>
          <a:noFill/>
        </p:spPr>
      </p:pic>
      <p:pic>
        <p:nvPicPr>
          <p:cNvPr id="4116" name="Picture 20" descr="C:\Users\Čapková\AppData\Local\Microsoft\Windows\Temporary Internet Files\Content.IE5\2IMGK8FF\MP900403176[1]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467544" y="4581128"/>
            <a:ext cx="1368152" cy="1224136"/>
          </a:xfrm>
          <a:prstGeom prst="rect">
            <a:avLst/>
          </a:prstGeom>
          <a:noFill/>
        </p:spPr>
      </p:pic>
      <p:sp>
        <p:nvSpPr>
          <p:cNvPr id="15" name="TextovéPole 14"/>
          <p:cNvSpPr txBox="1"/>
          <p:nvPr/>
        </p:nvSpPr>
        <p:spPr>
          <a:xfrm>
            <a:off x="323528" y="3861048"/>
            <a:ext cx="15841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b="1" dirty="0" smtClean="0">
                <a:solidFill>
                  <a:srgbClr val="FF0000"/>
                </a:solidFill>
              </a:rPr>
              <a:t>chatrč na kůlech</a:t>
            </a:r>
          </a:p>
          <a:p>
            <a:pPr algn="ctr"/>
            <a:endParaRPr lang="cs-CZ" sz="16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043257" y="3861048"/>
            <a:ext cx="155440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600" b="1" dirty="0" smtClean="0">
                <a:solidFill>
                  <a:srgbClr val="FF0000"/>
                </a:solidFill>
              </a:rPr>
              <a:t> </a:t>
            </a:r>
            <a:r>
              <a:rPr lang="cs-CZ" sz="1600" b="1" dirty="0" smtClean="0">
                <a:solidFill>
                  <a:srgbClr val="FF0000"/>
                </a:solidFill>
              </a:rPr>
              <a:t>  indiánské </a:t>
            </a:r>
            <a:r>
              <a:rPr lang="cs-CZ" sz="1600" b="1" dirty="0" err="1" smtClean="0">
                <a:solidFill>
                  <a:srgbClr val="FF0000"/>
                </a:solidFill>
              </a:rPr>
              <a:t>týpí</a:t>
            </a:r>
            <a:r>
              <a:rPr lang="cs-CZ" sz="1600" b="1" dirty="0" smtClean="0">
                <a:solidFill>
                  <a:srgbClr val="FF0000"/>
                </a:solidFill>
              </a:rPr>
              <a:t> </a:t>
            </a:r>
          </a:p>
          <a:p>
            <a:pPr algn="ctr"/>
            <a:endParaRPr lang="cs-CZ" sz="16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851921" y="3861048"/>
            <a:ext cx="15026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b="1" dirty="0" smtClean="0">
                <a:solidFill>
                  <a:srgbClr val="FF0000"/>
                </a:solidFill>
              </a:rPr>
              <a:t>eskymácké iglú</a:t>
            </a:r>
          </a:p>
          <a:p>
            <a:pPr algn="ctr"/>
            <a:endParaRPr lang="cs-CZ" sz="16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783217" y="3861048"/>
            <a:ext cx="115890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600" b="1" dirty="0" smtClean="0">
                <a:solidFill>
                  <a:srgbClr val="FF0000"/>
                </a:solidFill>
              </a:rPr>
              <a:t>s</a:t>
            </a:r>
            <a:r>
              <a:rPr lang="cs-CZ" sz="1600" b="1" dirty="0" smtClean="0">
                <a:solidFill>
                  <a:srgbClr val="FF0000"/>
                </a:solidFill>
              </a:rPr>
              <a:t>tepní jurta</a:t>
            </a:r>
            <a:endParaRPr lang="cs-CZ" sz="1600" b="1" dirty="0" smtClean="0">
              <a:solidFill>
                <a:srgbClr val="FF0000"/>
              </a:solidFill>
            </a:endParaRPr>
          </a:p>
          <a:p>
            <a:pPr algn="ctr"/>
            <a:endParaRPr lang="cs-CZ" sz="16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380312" y="3861048"/>
            <a:ext cx="139313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</a:rPr>
              <a:t>hliněné obydlí</a:t>
            </a:r>
          </a:p>
          <a:p>
            <a:endParaRPr lang="cs-CZ" sz="16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23528" y="5805264"/>
            <a:ext cx="17281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</a:rPr>
              <a:t>indiánské pueblo</a:t>
            </a:r>
          </a:p>
          <a:p>
            <a:endParaRPr lang="cs-CZ" sz="16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195736" y="5805264"/>
            <a:ext cx="136815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</a:rPr>
              <a:t>dřevěný dům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995936" y="5805264"/>
            <a:ext cx="122270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</a:rPr>
              <a:t>cihlový dům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940152" y="5805264"/>
            <a:ext cx="79208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</a:rPr>
              <a:t>zámek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 flipH="1">
            <a:off x="7380312" y="5805264"/>
            <a:ext cx="129614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b="1" dirty="0" smtClean="0">
                <a:solidFill>
                  <a:srgbClr val="FF0000"/>
                </a:solidFill>
              </a:rPr>
              <a:t>mrakodrap</a:t>
            </a:r>
            <a:endParaRPr lang="cs-CZ" sz="1600" b="1" dirty="0">
              <a:solidFill>
                <a:srgbClr val="FF0000"/>
              </a:solidFill>
            </a:endParaRPr>
          </a:p>
        </p:txBody>
      </p:sp>
      <p:pic>
        <p:nvPicPr>
          <p:cNvPr id="25" name="Picture 8" descr="C:\Users\Čapková\AppData\Local\Microsoft\Windows\Temporary Internet Files\Content.IE5\K4LN7TCC\MP900078844[1].jp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7380312" y="4581128"/>
            <a:ext cx="1368152" cy="1224136"/>
          </a:xfrm>
          <a:prstGeom prst="rect">
            <a:avLst/>
          </a:prstGeom>
          <a:noFill/>
        </p:spPr>
      </p:pic>
      <p:sp>
        <p:nvSpPr>
          <p:cNvPr id="26" name="TextovéPole 25"/>
          <p:cNvSpPr txBox="1"/>
          <p:nvPr/>
        </p:nvSpPr>
        <p:spPr>
          <a:xfrm>
            <a:off x="3851920" y="980728"/>
            <a:ext cx="148226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 Řešení</a:t>
            </a:r>
            <a:r>
              <a:rPr lang="cs-CZ" sz="3200" dirty="0" smtClean="0">
                <a:solidFill>
                  <a:srgbClr val="FF0000"/>
                </a:solidFill>
              </a:rPr>
              <a:t>: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19672" y="260648"/>
            <a:ext cx="5917582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Nejlidnatější města světa – </a:t>
            </a:r>
            <a:r>
              <a:rPr lang="cs-CZ" sz="28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megaměsta</a:t>
            </a:r>
            <a:r>
              <a:rPr lang="cs-CZ" sz="28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algn="ctr"/>
            <a:r>
              <a:rPr lang="cs-CZ" sz="28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(přes </a:t>
            </a:r>
            <a:r>
              <a:rPr lang="cs-CZ" sz="28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15 i 20 mil. </a:t>
            </a:r>
            <a:r>
              <a:rPr lang="cs-CZ" sz="28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obyv</a:t>
            </a:r>
            <a:r>
              <a:rPr lang="cs-CZ" sz="28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.)</a:t>
            </a:r>
            <a:endParaRPr lang="cs-CZ" sz="28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627784" y="1268760"/>
            <a:ext cx="400513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B0F0"/>
                </a:solidFill>
              </a:rPr>
              <a:t>Doplň název města a </a:t>
            </a:r>
            <a:r>
              <a:rPr lang="cs-CZ" sz="2800" dirty="0" smtClean="0">
                <a:solidFill>
                  <a:srgbClr val="00B0F0"/>
                </a:solidFill>
              </a:rPr>
              <a:t>státu</a:t>
            </a:r>
            <a:endParaRPr lang="cs-CZ" sz="2800" dirty="0">
              <a:solidFill>
                <a:srgbClr val="00B0F0"/>
              </a:solidFill>
            </a:endParaRPr>
          </a:p>
        </p:txBody>
      </p:sp>
      <p:pic>
        <p:nvPicPr>
          <p:cNvPr id="4" name="Picture 54" descr="C:\Users\Čapková\AppData\Local\Microsoft\Windows\Temporary Internet Files\Content.IE5\FSPX7OPN\MP90039963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2276872"/>
            <a:ext cx="2160240" cy="1512168"/>
          </a:xfrm>
          <a:prstGeom prst="rect">
            <a:avLst/>
          </a:prstGeom>
          <a:noFill/>
        </p:spPr>
      </p:pic>
      <p:pic>
        <p:nvPicPr>
          <p:cNvPr id="5" name="Picture 30" descr="C:\Users\Čapková\AppData\Local\Microsoft\Windows\Temporary Internet Files\Content.IE5\Y7NWSBZX\MP90044246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28184" y="2276872"/>
            <a:ext cx="2160240" cy="1512168"/>
          </a:xfrm>
          <a:prstGeom prst="rect">
            <a:avLst/>
          </a:prstGeom>
          <a:noFill/>
        </p:spPr>
      </p:pic>
      <p:pic>
        <p:nvPicPr>
          <p:cNvPr id="7" name="Picture 2" descr="C:\Users\Čapková\AppData\Local\Microsoft\Windows\Temporary Internet Files\Content.IE5\FSPX7OPN\MP90040126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860032" y="4365104"/>
            <a:ext cx="2160240" cy="1512168"/>
          </a:xfrm>
          <a:prstGeom prst="rect">
            <a:avLst/>
          </a:prstGeom>
          <a:noFill/>
        </p:spPr>
      </p:pic>
      <p:pic>
        <p:nvPicPr>
          <p:cNvPr id="1028" name="Picture 4" descr="C:\Users\Čapková\AppData\Local\Microsoft\Windows\Temporary Internet Files\Content.IE5\DU011HGI\MP900425268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123728" y="4365104"/>
            <a:ext cx="2160240" cy="1512168"/>
          </a:xfrm>
          <a:prstGeom prst="rect">
            <a:avLst/>
          </a:prstGeom>
          <a:noFill/>
        </p:spPr>
      </p:pic>
      <p:pic>
        <p:nvPicPr>
          <p:cNvPr id="6" name="Picture 2" descr="C:\Users\Čapková\AppData\Local\Microsoft\Windows\Temporary Internet Files\Content.IE5\5ZOCDMCP\MP900402774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491880" y="2276872"/>
            <a:ext cx="2160240" cy="1512168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1187624" y="3789040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</a:t>
            </a:r>
            <a:r>
              <a:rPr lang="cs-CZ" dirty="0" smtClean="0"/>
              <a:t>…..  -  …..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851920" y="3789040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</a:t>
            </a:r>
            <a:r>
              <a:rPr lang="cs-CZ" dirty="0" smtClean="0"/>
              <a:t>…..  -  …..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588224" y="3789040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</a:t>
            </a:r>
            <a:r>
              <a:rPr lang="cs-CZ" dirty="0" smtClean="0"/>
              <a:t>…..  -  …..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483768" y="5877272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dirty="0" smtClean="0"/>
              <a:t>…..  -  …..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220072" y="5877272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</a:t>
            </a:r>
            <a:r>
              <a:rPr lang="cs-CZ" dirty="0" smtClean="0"/>
              <a:t>…..  -  …..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54" descr="C:\Users\Čapková\AppData\Local\Microsoft\Windows\Temporary Internet Files\Content.IE5\FSPX7OPN\MP90039963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1052736"/>
            <a:ext cx="2160240" cy="1512168"/>
          </a:xfrm>
          <a:prstGeom prst="rect">
            <a:avLst/>
          </a:prstGeom>
          <a:noFill/>
        </p:spPr>
      </p:pic>
      <p:pic>
        <p:nvPicPr>
          <p:cNvPr id="5" name="Picture 30" descr="C:\Users\Čapková\AppData\Local\Microsoft\Windows\Temporary Internet Files\Content.IE5\Y7NWSBZX\MP90044246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28184" y="1052736"/>
            <a:ext cx="2160240" cy="1512168"/>
          </a:xfrm>
          <a:prstGeom prst="rect">
            <a:avLst/>
          </a:prstGeom>
          <a:noFill/>
        </p:spPr>
      </p:pic>
      <p:pic>
        <p:nvPicPr>
          <p:cNvPr id="7" name="Picture 2" descr="C:\Users\Čapková\AppData\Local\Microsoft\Windows\Temporary Internet Files\Content.IE5\FSPX7OPN\MP90040126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860032" y="3140968"/>
            <a:ext cx="2160240" cy="1512168"/>
          </a:xfrm>
          <a:prstGeom prst="rect">
            <a:avLst/>
          </a:prstGeom>
          <a:noFill/>
        </p:spPr>
      </p:pic>
      <p:pic>
        <p:nvPicPr>
          <p:cNvPr id="1028" name="Picture 4" descr="C:\Users\Čapková\AppData\Local\Microsoft\Windows\Temporary Internet Files\Content.IE5\DU011HGI\MP900425268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123728" y="3140968"/>
            <a:ext cx="2160240" cy="1512168"/>
          </a:xfrm>
          <a:prstGeom prst="rect">
            <a:avLst/>
          </a:prstGeom>
          <a:noFill/>
        </p:spPr>
      </p:pic>
      <p:pic>
        <p:nvPicPr>
          <p:cNvPr id="6" name="Picture 2" descr="C:\Users\Čapková\AppData\Local\Microsoft\Windows\Temporary Internet Files\Content.IE5\5ZOCDMCP\MP900402774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491880" y="1052736"/>
            <a:ext cx="2160240" cy="1512168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971600" y="2564904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Tokio - Japonsko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491880" y="2564904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 smtClean="0">
                <a:solidFill>
                  <a:srgbClr val="FF0000"/>
                </a:solidFill>
              </a:rPr>
              <a:t>Mexico</a:t>
            </a:r>
            <a:r>
              <a:rPr lang="cs-CZ" b="1" dirty="0" smtClean="0">
                <a:solidFill>
                  <a:srgbClr val="FF0000"/>
                </a:solidFill>
              </a:rPr>
              <a:t> City - Mexiko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444208" y="2564904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New York - USA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195736" y="4653136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 smtClean="0">
                <a:solidFill>
                  <a:srgbClr val="FF0000"/>
                </a:solidFill>
              </a:rPr>
              <a:t>Sao</a:t>
            </a:r>
            <a:r>
              <a:rPr lang="cs-CZ" b="1" dirty="0" smtClean="0">
                <a:solidFill>
                  <a:srgbClr val="FF0000"/>
                </a:solidFill>
              </a:rPr>
              <a:t> Paulo - Brazílie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148064" y="4653136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Šanghaj - Čína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851920" y="260648"/>
            <a:ext cx="144015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059832" y="5013176"/>
            <a:ext cx="311392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Problémy většiny </a:t>
            </a:r>
            <a:r>
              <a:rPr lang="cs-CZ" sz="2000" dirty="0" err="1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megaměst</a:t>
            </a:r>
            <a:endParaRPr lang="cs-CZ" sz="2000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6" name="Picture 6" descr="C:\Users\Čapková\AppData\Local\Microsoft\Windows\Temporary Internet Files\Content.IE5\7STRUC27\MP900442354[2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403648" y="5517232"/>
            <a:ext cx="1224136" cy="784123"/>
          </a:xfrm>
          <a:prstGeom prst="rect">
            <a:avLst/>
          </a:prstGeom>
          <a:noFill/>
        </p:spPr>
      </p:pic>
      <p:pic>
        <p:nvPicPr>
          <p:cNvPr id="17" name="Picture 7" descr="C:\Users\Čapková\AppData\Local\Microsoft\Windows\Temporary Internet Files\Content.IE5\7L5EOSFO\MP900406954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995936" y="5517232"/>
            <a:ext cx="1243608" cy="792088"/>
          </a:xfrm>
          <a:prstGeom prst="rect">
            <a:avLst/>
          </a:prstGeom>
          <a:noFill/>
        </p:spPr>
      </p:pic>
      <p:pic>
        <p:nvPicPr>
          <p:cNvPr id="18" name="Picture 8" descr="C:\Users\Čapková\Desktop\slum(Bombaj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516216" y="5517232"/>
            <a:ext cx="1224136" cy="792088"/>
          </a:xfrm>
          <a:prstGeom prst="rect">
            <a:avLst/>
          </a:prstGeom>
          <a:noFill/>
        </p:spPr>
      </p:pic>
      <p:sp>
        <p:nvSpPr>
          <p:cNvPr id="19" name="TextovéPole 18"/>
          <p:cNvSpPr txBox="1"/>
          <p:nvPr/>
        </p:nvSpPr>
        <p:spPr>
          <a:xfrm>
            <a:off x="1187624" y="6309320"/>
            <a:ext cx="16378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dopravní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zácpy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923928" y="6309320"/>
            <a:ext cx="14077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obří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skládky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1" name="TextovéPole 20"/>
          <p:cNvSpPr txBox="1"/>
          <p:nvPr/>
        </p:nvSpPr>
        <p:spPr>
          <a:xfrm flipH="1">
            <a:off x="6732240" y="6309320"/>
            <a:ext cx="81837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slumy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  <p:bldP spid="13" grpId="0"/>
      <p:bldP spid="15" grpId="0"/>
      <p:bldP spid="19" grpId="0"/>
      <p:bldP spid="20" grpId="0"/>
      <p:bldP spid="21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55576" y="692696"/>
            <a:ext cx="7772400" cy="3096344"/>
          </a:xfrm>
        </p:spPr>
        <p:txBody>
          <a:bodyPr anchor="t">
            <a:norm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Anotace: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Výukový materiál je určen žákům 8. a 9. ročníku k procvičení, zopakování a utřídění základních zeměpisných pojmů z učiva o sídlech světa. 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Žáci samostatně pracují s atlasy světa, učebnicemi a svými poznámkami. Podrobnější informace mohou čerpat z internetu.</a:t>
            </a:r>
          </a:p>
          <a:p>
            <a:endParaRPr lang="cs-CZ" sz="2400" dirty="0" smtClean="0">
              <a:solidFill>
                <a:schemeClr val="tx1"/>
              </a:solidFill>
            </a:endParaRPr>
          </a:p>
          <a:p>
            <a:endParaRPr lang="cs-CZ" sz="3200" dirty="0" smtClean="0">
              <a:solidFill>
                <a:srgbClr val="FF0000"/>
              </a:solidFill>
            </a:endParaRPr>
          </a:p>
          <a:p>
            <a:endParaRPr lang="cs-CZ" sz="3200" dirty="0" smtClean="0">
              <a:solidFill>
                <a:srgbClr val="FF0000"/>
              </a:solidFill>
            </a:endParaRPr>
          </a:p>
          <a:p>
            <a:endParaRPr lang="cs-CZ" sz="3200" dirty="0" smtClean="0">
              <a:solidFill>
                <a:srgbClr val="FF0000"/>
              </a:solidFill>
            </a:endParaRPr>
          </a:p>
          <a:p>
            <a:endParaRPr lang="cs-CZ" sz="2400" dirty="0" smtClean="0">
              <a:solidFill>
                <a:schemeClr val="tx1"/>
              </a:solidFill>
            </a:endParaRPr>
          </a:p>
          <a:p>
            <a:endParaRPr lang="cs-CZ" sz="2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2051720" y="3068960"/>
            <a:ext cx="662473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1259632" y="4941168"/>
            <a:ext cx="7884368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1600" dirty="0"/>
          </a:p>
        </p:txBody>
      </p:sp>
      <p:sp>
        <p:nvSpPr>
          <p:cNvPr id="17" name="Obdélník 16"/>
          <p:cNvSpPr/>
          <p:nvPr/>
        </p:nvSpPr>
        <p:spPr>
          <a:xfrm>
            <a:off x="4211960" y="1916832"/>
            <a:ext cx="1847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467544" y="404664"/>
            <a:ext cx="8136904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Zdroj:</a:t>
            </a:r>
          </a:p>
          <a:p>
            <a:r>
              <a:rPr lang="cs-CZ" sz="2000" dirty="0" smtClean="0"/>
              <a:t>Vlastní zdroj.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>
              <a:solidFill>
                <a:srgbClr val="FF0000"/>
              </a:solidFill>
            </a:endParaRPr>
          </a:p>
          <a:p>
            <a:r>
              <a:rPr lang="cs-CZ" sz="2400" dirty="0" smtClean="0">
                <a:solidFill>
                  <a:srgbClr val="FF0000"/>
                </a:solidFill>
              </a:rPr>
              <a:t>Citace</a:t>
            </a:r>
            <a:r>
              <a:rPr lang="cs-CZ" sz="2400" dirty="0" smtClean="0">
                <a:solidFill>
                  <a:srgbClr val="FF0000"/>
                </a:solidFill>
              </a:rPr>
              <a:t>:</a:t>
            </a:r>
            <a:endParaRPr lang="cs-CZ" sz="2000" dirty="0" smtClean="0"/>
          </a:p>
          <a:p>
            <a:r>
              <a:rPr lang="cs-CZ" sz="2000" dirty="0" smtClean="0"/>
              <a:t>Použité obrázky</a:t>
            </a:r>
            <a:r>
              <a:rPr lang="cs-CZ" sz="2000" dirty="0" smtClean="0"/>
              <a:t>: </a:t>
            </a:r>
            <a:r>
              <a:rPr lang="cs-CZ" sz="2000" dirty="0" smtClean="0">
                <a:hlinkClick r:id="rId2"/>
              </a:rPr>
              <a:t>www.office.</a:t>
            </a:r>
            <a:r>
              <a:rPr lang="cs-CZ" sz="2000" dirty="0" err="1" smtClean="0">
                <a:hlinkClick r:id="rId2"/>
              </a:rPr>
              <a:t>microsoft</a:t>
            </a:r>
            <a:r>
              <a:rPr lang="cs-CZ" sz="2000" dirty="0" smtClean="0"/>
              <a:t> (otevřená galerie), </a:t>
            </a:r>
            <a:r>
              <a:rPr lang="cs-CZ" sz="2000" dirty="0" err="1" smtClean="0"/>
              <a:t>cs.wikipedia.org</a:t>
            </a:r>
            <a:r>
              <a:rPr lang="cs-CZ" sz="2000" dirty="0" smtClean="0"/>
              <a:t>  </a:t>
            </a:r>
            <a:endParaRPr lang="cs-CZ" sz="2000" dirty="0" smtClean="0"/>
          </a:p>
        </p:txBody>
      </p:sp>
      <p:pic>
        <p:nvPicPr>
          <p:cNvPr id="22" name="Picture 8" descr="C:\Users\Čapková\Desktop\slum(Bombaj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2996952"/>
            <a:ext cx="1080121" cy="810090"/>
          </a:xfrm>
          <a:prstGeom prst="rect">
            <a:avLst/>
          </a:prstGeom>
          <a:noFill/>
        </p:spPr>
      </p:pic>
      <p:pic>
        <p:nvPicPr>
          <p:cNvPr id="24" name="Picture 3" descr="C:\Users\Čapková\Desktop\Iglú(kanada)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9552" y="3933056"/>
            <a:ext cx="1080120" cy="801906"/>
          </a:xfrm>
          <a:prstGeom prst="rect">
            <a:avLst/>
          </a:prstGeom>
          <a:noFill/>
        </p:spPr>
      </p:pic>
      <p:sp>
        <p:nvSpPr>
          <p:cNvPr id="33" name="Obdélník 32"/>
          <p:cNvSpPr/>
          <p:nvPr/>
        </p:nvSpPr>
        <p:spPr>
          <a:xfrm>
            <a:off x="1763688" y="4077072"/>
            <a:ext cx="718254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 AUTOR NEUVEDEN.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26.1.2013]. Dostupný na </a:t>
            </a:r>
          </a:p>
          <a:p>
            <a:r>
              <a:rPr lang="cs-CZ" dirty="0" smtClean="0"/>
              <a:t> WWW: http://cs.wikipedia.org/wiki/Soubor:Igloo.jpg </a:t>
            </a:r>
            <a:endParaRPr lang="cs-CZ" dirty="0"/>
          </a:p>
        </p:txBody>
      </p:sp>
      <p:pic>
        <p:nvPicPr>
          <p:cNvPr id="34" name="Picture 2" descr="C:\Users\Čapková\Desktop\návesní vesnice(Holašovice) ČR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9552" y="4869160"/>
            <a:ext cx="1080120" cy="720080"/>
          </a:xfrm>
          <a:prstGeom prst="rect">
            <a:avLst/>
          </a:prstGeom>
          <a:noFill/>
        </p:spPr>
      </p:pic>
      <p:sp>
        <p:nvSpPr>
          <p:cNvPr id="35" name="Obdélník 34"/>
          <p:cNvSpPr/>
          <p:nvPr/>
        </p:nvSpPr>
        <p:spPr>
          <a:xfrm>
            <a:off x="1763688" y="4941168"/>
            <a:ext cx="691276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 SGBEER. </a:t>
            </a:r>
            <a:r>
              <a:rPr lang="cs-CZ" i="1" dirty="0" err="1" smtClean="0"/>
              <a:t>cs.wikipedia.or</a:t>
            </a:r>
            <a:r>
              <a:rPr lang="cs-CZ" dirty="0" smtClean="0"/>
              <a:t> [online]. [cit. 26.1.2013]. Dostupný </a:t>
            </a:r>
            <a:r>
              <a:rPr lang="cs-CZ" dirty="0" smtClean="0"/>
              <a:t>na </a:t>
            </a:r>
          </a:p>
          <a:p>
            <a:r>
              <a:rPr lang="cs-CZ" dirty="0" smtClean="0"/>
              <a:t> </a:t>
            </a:r>
            <a:r>
              <a:rPr lang="cs-CZ" dirty="0" smtClean="0"/>
              <a:t>WWW</a:t>
            </a:r>
            <a:r>
              <a:rPr lang="cs-CZ" dirty="0" smtClean="0"/>
              <a:t>: </a:t>
            </a:r>
            <a:r>
              <a:rPr lang="cs-CZ" dirty="0" smtClean="0"/>
              <a:t>http://cs.wikipedia.org/wiki/Soubor:Holasovice1.jpg </a:t>
            </a:r>
            <a:endParaRPr lang="cs-CZ" dirty="0"/>
          </a:p>
        </p:txBody>
      </p:sp>
      <p:pic>
        <p:nvPicPr>
          <p:cNvPr id="36" name="Picture 3" descr="C:\Users\Čapková\Desktop\Mariánské Lázně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39552" y="5733256"/>
            <a:ext cx="1080120" cy="841984"/>
          </a:xfrm>
          <a:prstGeom prst="rect">
            <a:avLst/>
          </a:prstGeom>
          <a:noFill/>
        </p:spPr>
      </p:pic>
      <p:sp>
        <p:nvSpPr>
          <p:cNvPr id="37" name="Obdélník 36"/>
          <p:cNvSpPr/>
          <p:nvPr/>
        </p:nvSpPr>
        <p:spPr>
          <a:xfrm>
            <a:off x="1763688" y="5805264"/>
            <a:ext cx="73803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 WALTER J. PILSAK.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26.1.2013]. Dostupný na</a:t>
            </a:r>
          </a:p>
          <a:p>
            <a:r>
              <a:rPr lang="cs-CZ" dirty="0" smtClean="0"/>
              <a:t> WWW: http://cs.wikipedia.org/wiki/Soubor:Marienbad-Brunnen.jpg 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395536" y="1196752"/>
            <a:ext cx="8424936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/>
              <a:t> CHALUPA, Petr; HÜBELOVÁ, Dana. </a:t>
            </a:r>
            <a:r>
              <a:rPr lang="cs-CZ" sz="2000" i="1" dirty="0" smtClean="0"/>
              <a:t>ZEMĚPIS pro 9. ročník Lidé a hospodářství</a:t>
            </a:r>
            <a:r>
              <a:rPr lang="cs-CZ" sz="2000" dirty="0" smtClean="0"/>
              <a:t>.</a:t>
            </a:r>
          </a:p>
          <a:p>
            <a:r>
              <a:rPr lang="cs-CZ" sz="2000" dirty="0" smtClean="0"/>
              <a:t> Brno: NOVÁ ŠKOLA, s. r. o., 2010, ISBN </a:t>
            </a:r>
            <a:r>
              <a:rPr lang="cs-CZ" sz="2000" dirty="0" smtClean="0"/>
              <a:t>978-80-7289-119-1</a:t>
            </a:r>
            <a:endParaRPr lang="cs-CZ" sz="2000" dirty="0"/>
          </a:p>
        </p:txBody>
      </p:sp>
      <p:sp>
        <p:nvSpPr>
          <p:cNvPr id="16" name="Obdélník 15"/>
          <p:cNvSpPr/>
          <p:nvPr/>
        </p:nvSpPr>
        <p:spPr>
          <a:xfrm>
            <a:off x="1763688" y="3068960"/>
            <a:ext cx="73803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 SWAMINATHAN</a:t>
            </a:r>
            <a:r>
              <a:rPr lang="cs-CZ" dirty="0" smtClean="0"/>
              <a:t>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26.1.2013]. Dostupný na </a:t>
            </a:r>
            <a:r>
              <a:rPr lang="cs-CZ" dirty="0" smtClean="0"/>
              <a:t> </a:t>
            </a:r>
          </a:p>
          <a:p>
            <a:r>
              <a:rPr lang="cs-CZ" dirty="0" smtClean="0"/>
              <a:t> </a:t>
            </a:r>
            <a:r>
              <a:rPr lang="cs-CZ" dirty="0" smtClean="0"/>
              <a:t>WWW</a:t>
            </a:r>
            <a:r>
              <a:rPr lang="cs-CZ" dirty="0" smtClean="0"/>
              <a:t>: http://cs.wikipedia.org/wiki/Soubor:Wadala_slums_-_Mumbai.jpg 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ppt/theme/theme2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3992</TotalTime>
  <Words>660</Words>
  <Application>Microsoft Office PowerPoint</Application>
  <PresentationFormat>Předvádění na obrazovce (4:3)</PresentationFormat>
  <Paragraphs>183</Paragraphs>
  <Slides>20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20</vt:i4>
      </vt:variant>
    </vt:vector>
  </HeadingPairs>
  <TitlesOfParts>
    <vt:vector size="22" baseType="lpstr">
      <vt:lpstr>Motiv sady Office</vt:lpstr>
      <vt:lpstr>Vrchol</vt:lpstr>
      <vt:lpstr>Snímek 1</vt:lpstr>
      <vt:lpstr>SÍDLA  SVĚTA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Čapková</dc:creator>
  <cp:lastModifiedBy>Čapková</cp:lastModifiedBy>
  <cp:revision>368</cp:revision>
  <dcterms:created xsi:type="dcterms:W3CDTF">2012-03-30T01:27:57Z</dcterms:created>
  <dcterms:modified xsi:type="dcterms:W3CDTF">2013-02-12T03:35:36Z</dcterms:modified>
</cp:coreProperties>
</file>