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1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VY_12_INOVACE_22_Dívka u stolu, čti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Dívka u stolu, čti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VY_12_INOVACE_22_Dívka u stolu, čti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Dívka u stolu, čti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9DE3A1-9239-4E44-B9A0-88C502B6205D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A69826-AA97-43FF-B12A-5FF489AD2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4825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čtou a odpoví.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A69826-AA97-43FF-B12A-5FF489AD2FD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180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čtou a odpoví.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A69826-AA97-43FF-B12A-5FF489AD2FD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413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 čtou a odpoví.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A69826-AA97-43FF-B12A-5FF489AD2FD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3045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0226906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hangingPunct="0"/>
            <a:r>
              <a:rPr lang="cs-CZ" sz="2400" dirty="0"/>
              <a:t>Materiál je určený pro žáky 2. ročníku, pro výuku </a:t>
            </a:r>
            <a:r>
              <a:rPr lang="cs-CZ" sz="2400" dirty="0" smtClean="0"/>
              <a:t>prvouky.</a:t>
            </a:r>
            <a:endParaRPr lang="cs-CZ" sz="2400" dirty="0"/>
          </a:p>
          <a:p>
            <a:pPr lvl="0" hangingPunct="0"/>
            <a:r>
              <a:rPr lang="cs-CZ" sz="2400" dirty="0"/>
              <a:t>Materiál je zaměřený na čtení kratšího </a:t>
            </a:r>
            <a:r>
              <a:rPr lang="cs-CZ" sz="2400" dirty="0" smtClean="0"/>
              <a:t>textu, který je vždy pozměněn </a:t>
            </a:r>
            <a:r>
              <a:rPr lang="cs-CZ" sz="2400" dirty="0"/>
              <a:t>a zároveň pozorování </a:t>
            </a:r>
            <a:r>
              <a:rPr lang="cs-CZ" sz="2400" dirty="0" smtClean="0"/>
              <a:t>obrázku</a:t>
            </a:r>
            <a:r>
              <a:rPr lang="cs-CZ" sz="2400" dirty="0"/>
              <a:t>.</a:t>
            </a:r>
            <a:endParaRPr lang="cs-CZ" sz="2400" dirty="0"/>
          </a:p>
          <a:p>
            <a:pPr lvl="0" hangingPunct="0"/>
            <a:r>
              <a:rPr lang="cs-CZ" sz="2400" dirty="0"/>
              <a:t>Prezentace na interaktivní </a:t>
            </a:r>
            <a:r>
              <a:rPr lang="cs-CZ" sz="2400" dirty="0" smtClean="0"/>
              <a:t>tabuli.</a:t>
            </a:r>
            <a:endParaRPr lang="cs-CZ" sz="2400" dirty="0"/>
          </a:p>
          <a:p>
            <a:pPr lvl="0" hangingPunct="0"/>
            <a:r>
              <a:rPr lang="cs-CZ" sz="2400" dirty="0"/>
              <a:t>Pomůcky: interaktivní pero, </a:t>
            </a:r>
            <a:r>
              <a:rPr lang="cs-CZ" sz="2400" dirty="0" smtClean="0"/>
              <a:t>fixy</a:t>
            </a:r>
            <a:r>
              <a:rPr lang="cs-CZ" sz="2400" dirty="0"/>
              <a:t>.</a:t>
            </a:r>
            <a:endParaRPr lang="cs-CZ" sz="2400" dirty="0"/>
          </a:p>
          <a:p>
            <a:pPr lvl="0" hangingPunct="0"/>
            <a:r>
              <a:rPr lang="cs-CZ" sz="2400" dirty="0"/>
              <a:t>Inovace: interaktivní způsob </a:t>
            </a:r>
            <a:r>
              <a:rPr lang="cs-CZ" sz="2400" dirty="0" smtClean="0"/>
              <a:t>učení. </a:t>
            </a:r>
            <a:endParaRPr lang="cs-CZ" sz="2400" dirty="0"/>
          </a:p>
          <a:p>
            <a:pPr lvl="0" hangingPunct="0"/>
            <a:r>
              <a:rPr lang="cs-CZ" sz="2400" dirty="0"/>
              <a:t>Metodické pokyny: pozorně čti, pozoruj </a:t>
            </a:r>
            <a:r>
              <a:rPr lang="cs-CZ" sz="2400" dirty="0" smtClean="0"/>
              <a:t>obrázek, urči text, který odpovídá obrázku,  také odůvodni, proč je další text chybný, v čem neodpovídá </a:t>
            </a:r>
            <a:r>
              <a:rPr lang="cs-CZ" sz="2400" dirty="0" smtClean="0"/>
              <a:t>obrázku.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DykovaA\AppData\Local\Microsoft\Windows\Temporary Internet Files\Content.IE5\AM1I8PN9\MP900446574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5574"/>
            <a:ext cx="4347183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17172" y="4077072"/>
            <a:ext cx="8109656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Jana si sedla ke stolu.  Na stole má zrcátko a stojánek na tužky.</a:t>
            </a:r>
          </a:p>
          <a:p>
            <a:r>
              <a:rPr lang="cs-CZ" sz="2400" dirty="0" smtClean="0"/>
              <a:t>Podepřela si hlavu a přemýšlí,  jak se dnes učeše. Radí se se svojí</a:t>
            </a:r>
          </a:p>
          <a:p>
            <a:r>
              <a:rPr lang="cs-CZ" sz="2400" dirty="0" smtClean="0"/>
              <a:t>kočičkou, která se protahuje vedle stolu na své stoličce.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836712"/>
            <a:ext cx="580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1.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7172" y="5559623"/>
            <a:ext cx="3629135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Je to tak?           ANO   -    NE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40350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DykovaA\AppData\Local\Microsoft\Windows\Temporary Internet Files\Content.IE5\AM1I8PN9\MP900446574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5574"/>
            <a:ext cx="4347183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06661" y="4005064"/>
            <a:ext cx="8330678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Jana si sedla ke stolu.  Na stole má počítač a stojánek na tužky.</a:t>
            </a:r>
          </a:p>
          <a:p>
            <a:r>
              <a:rPr lang="cs-CZ" sz="2400" dirty="0" smtClean="0"/>
              <a:t>Podepřela si hlavu a přemýšlí,  jaký program si dnes v počítači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ustí. V ruce má červený sešit, asi bude také něco psát. Možná</a:t>
            </a:r>
          </a:p>
          <a:p>
            <a:r>
              <a:rPr lang="cs-CZ" sz="2400" dirty="0" smtClean="0"/>
              <a:t>se poradí se svou kočičkou, která sedí vedle stolu na své stoličce.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124744"/>
            <a:ext cx="574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661" y="5790454"/>
            <a:ext cx="3629135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Je to tak?           ANO   -    NE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6863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DykovaA\AppData\Local\Microsoft\Windows\Temporary Internet Files\Content.IE5\AM1I8PN9\MP900446574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5574"/>
            <a:ext cx="4347183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21276" y="4005064"/>
            <a:ext cx="8101449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Jana si sedla ke stolu.  Na stole má stojánek na tužky. V ruce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rží sešit. Bude do něj asi něco psát nebo malovat, možná sebe.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á totiž na stole ještě zrcátko. Janu pozoruje kočka, která 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edí pod stolem.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24744"/>
            <a:ext cx="5741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3.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1277" y="5742499"/>
            <a:ext cx="3791426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Je to tak?           ANO   -    NE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5885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302</Words>
  <Application>Microsoft Office PowerPoint</Application>
  <PresentationFormat>Předvádění na obrazovce (4:3)</PresentationFormat>
  <Paragraphs>37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15</cp:revision>
  <dcterms:created xsi:type="dcterms:W3CDTF">2011-08-21T15:31:45Z</dcterms:created>
  <dcterms:modified xsi:type="dcterms:W3CDTF">2012-03-11T20:47:26Z</dcterms:modified>
</cp:coreProperties>
</file>