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VY_12_INOVACE_24_Pomáháme si, doplň slova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Pomáháme si, doplň slova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VY_12_INOVACE_24_Pomáháme si, doplň slova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Pomáháme si, doplň slova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910C91-5FB2-4065-BF50-3BC6EF7A1F0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4A3ACD-3F91-43FA-B771-2EE5EF4A33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488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doplní slova podle smyslu vět a celého vypravování.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A3ACD-3F91-43FA-B771-2EE5EF4A339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4095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odpoví na otázky k textu.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A3ACD-3F91-43FA-B771-2EE5EF4A339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238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9168357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fontAlgn="auto" hangingPunct="0"/>
            <a:r>
              <a:rPr lang="cs-CZ" sz="2400" dirty="0"/>
              <a:t>Materiál je určený pro žáky 2. ročníku, pro výuku </a:t>
            </a:r>
            <a:r>
              <a:rPr lang="cs-CZ" sz="2400" dirty="0" smtClean="0"/>
              <a:t>prvouky.</a:t>
            </a:r>
            <a:endParaRPr lang="cs-CZ" sz="2400" dirty="0"/>
          </a:p>
          <a:p>
            <a:pPr lvl="0" fontAlgn="auto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 (možno </a:t>
            </a:r>
            <a:r>
              <a:rPr lang="cs-CZ" sz="2400" dirty="0"/>
              <a:t>využít i tištěnou podobu jako pracovní </a:t>
            </a:r>
            <a:r>
              <a:rPr lang="cs-CZ" sz="2400" dirty="0" smtClean="0"/>
              <a:t>listy </a:t>
            </a:r>
            <a:r>
              <a:rPr lang="cs-CZ" sz="2400" dirty="0"/>
              <a:t>a pracovat zároveň s tabulí nebo zadat jako samostatnou práci</a:t>
            </a:r>
            <a:r>
              <a:rPr lang="cs-CZ" sz="2400" dirty="0" smtClean="0"/>
              <a:t>), </a:t>
            </a:r>
            <a:r>
              <a:rPr lang="cs-CZ" sz="2400" dirty="0" smtClean="0"/>
              <a:t>rozvoj čtenářské gramotnosti – žák si musí uvědomit, co čte a jaká informace tam chybí, aby byl text </a:t>
            </a:r>
            <a:r>
              <a:rPr lang="cs-CZ" sz="2400" dirty="0" smtClean="0"/>
              <a:t>srozumitelný.</a:t>
            </a:r>
            <a:endParaRPr lang="cs-CZ" sz="2400" dirty="0"/>
          </a:p>
          <a:p>
            <a:pPr lvl="0" fontAlgn="auto" hangingPunct="0"/>
            <a:r>
              <a:rPr lang="cs-CZ" sz="2400" dirty="0"/>
              <a:t>Pomůcky: interaktivní pero, fixy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pPr lvl="0" fontAlgn="auto" hangingPunct="0"/>
            <a:r>
              <a:rPr lang="cs-CZ" sz="2400" dirty="0"/>
              <a:t>Inovace: interaktivní způsob </a:t>
            </a:r>
            <a:r>
              <a:rPr lang="cs-CZ" sz="2400" dirty="0" smtClean="0"/>
              <a:t>učení.</a:t>
            </a:r>
            <a:endParaRPr lang="cs-CZ" sz="2400" dirty="0"/>
          </a:p>
          <a:p>
            <a:pPr lvl="0" fontAlgn="auto" hangingPunct="0"/>
            <a:r>
              <a:rPr lang="cs-CZ" sz="2400" dirty="0"/>
              <a:t>Metodické pokyny: pozorně </a:t>
            </a:r>
            <a:r>
              <a:rPr lang="cs-CZ" sz="2400" dirty="0" smtClean="0"/>
              <a:t>čti</a:t>
            </a:r>
            <a:r>
              <a:rPr lang="cs-CZ" sz="2400" dirty="0"/>
              <a:t> </a:t>
            </a:r>
            <a:r>
              <a:rPr lang="cs-CZ" sz="2400" dirty="0" smtClean="0"/>
              <a:t>a doplň vhodné slovo podle smyslu věty, čti otázky a zakroužkuj, zda je věta pravdivá či </a:t>
            </a:r>
            <a:r>
              <a:rPr lang="cs-CZ" sz="2400" dirty="0" smtClean="0"/>
              <a:t>nikoliv.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Doplň vhodná slova do vět.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Všichni si doma pomáháme</a:t>
            </a:r>
            <a:br>
              <a:rPr lang="cs-CZ" sz="2400" dirty="0" smtClean="0"/>
            </a:br>
            <a:r>
              <a:rPr lang="cs-CZ" sz="2400" dirty="0" smtClean="0"/>
              <a:t>Maminka ________ oběd. Já jí pomáhám ________ a _________</a:t>
            </a:r>
            <a:br>
              <a:rPr lang="cs-CZ" sz="2400" dirty="0" smtClean="0"/>
            </a:br>
            <a:r>
              <a:rPr lang="cs-CZ" sz="2400" dirty="0" smtClean="0"/>
              <a:t>nádobí. Bratr ________ brambory ze sklepa. Tatínek je vzal</a:t>
            </a:r>
            <a:br>
              <a:rPr lang="cs-CZ" sz="2400" dirty="0" smtClean="0"/>
            </a:br>
            <a:r>
              <a:rPr lang="cs-CZ" sz="2400" dirty="0" smtClean="0"/>
              <a:t>a __________ je. Společně nám to jde od ruky, řekla maminka.</a:t>
            </a:r>
            <a:br>
              <a:rPr lang="cs-CZ" sz="2400" dirty="0" smtClean="0"/>
            </a:br>
            <a:r>
              <a:rPr lang="cs-CZ" sz="2400" dirty="0" smtClean="0"/>
              <a:t>Po obědě jsme všichni ________ do lesa. Zahlédli jsme ________</a:t>
            </a:r>
            <a:br>
              <a:rPr lang="cs-CZ" sz="2400" dirty="0" smtClean="0"/>
            </a:br>
            <a:r>
              <a:rPr lang="cs-CZ" sz="2400" dirty="0" smtClean="0"/>
              <a:t>a __________ . Nad hlavou nám přeletělo __________.</a:t>
            </a:r>
            <a:br>
              <a:rPr lang="cs-CZ" sz="2400" dirty="0" smtClean="0"/>
            </a:br>
            <a:r>
              <a:rPr lang="cs-CZ" sz="2400" dirty="0" smtClean="0"/>
              <a:t>Domů jsme se vraceli jinou _________. Byla celá kamenitá, proto jsme museli dávat větší ________, kam právě šlapeme. Byli jsme venku celé odpoledne, proto jsme měli po návratu zase _______.</a:t>
            </a:r>
            <a:br>
              <a:rPr lang="cs-CZ" sz="2400" dirty="0" smtClean="0"/>
            </a:br>
            <a:r>
              <a:rPr lang="cs-CZ" sz="2400" dirty="0" smtClean="0"/>
              <a:t>Tatínek uvařil všem teplý _______ a k němu jsme si vzali výbornou maminčinu __________ . Byl to ______ den.</a:t>
            </a:r>
            <a:endParaRPr lang="cs-CZ" sz="2400" dirty="0"/>
          </a:p>
        </p:txBody>
      </p:sp>
      <p:pic>
        <p:nvPicPr>
          <p:cNvPr id="1026" name="Picture 2" descr="C:\Users\DykovaA\AppData\Local\Microsoft\Windows\Temporary Internet Files\Content.IE5\4UEXPAYC\MP9004393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0"/>
            <a:ext cx="1224122" cy="1843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53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Zakroužkuj, co je podle tebe pravda.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Vařila maminka večeři?                         ANO   -    NE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Pomáhal mamince i tatínek?               ANO    -    NE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Š</a:t>
            </a:r>
            <a:r>
              <a:rPr lang="cs-CZ" sz="2400" dirty="0" smtClean="0"/>
              <a:t>el bratr do sklepa?                               ANO   -    NE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Přinesl hrušky, jablka a brambory?     ANO   -    NE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 nádobím nepomohl mamince nikdo.     ANO   -   NE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Na výlet jeli do města.                          ANO  -  NE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Šli do lesa.                                               ANO   -  NE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Když přišli domů, šli všichni hned spát.       ANO   -  NE</a:t>
            </a:r>
            <a:endParaRPr lang="cs-CZ" sz="2400" dirty="0"/>
          </a:p>
        </p:txBody>
      </p:sp>
      <p:pic>
        <p:nvPicPr>
          <p:cNvPr id="2050" name="Picture 2" descr="C:\Users\DykovaA\AppData\Local\Microsoft\Windows\Temporary Internet Files\Content.IE5\ELUII0VD\MC900100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013176"/>
            <a:ext cx="1615714" cy="1633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73509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173</Words>
  <Application>Microsoft Office PowerPoint</Application>
  <PresentationFormat>Předvádění na obrazovce (4:3)</PresentationFormat>
  <Paragraphs>28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Doplň vhodná slova do vět.</vt:lpstr>
      <vt:lpstr>Zakroužkuj, co je podle tebe pravda.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15</cp:revision>
  <dcterms:created xsi:type="dcterms:W3CDTF">2011-08-21T15:31:45Z</dcterms:created>
  <dcterms:modified xsi:type="dcterms:W3CDTF">2012-03-11T20:49:56Z</dcterms:modified>
</cp:coreProperties>
</file>