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78" r:id="rId5"/>
    <p:sldId id="279" r:id="rId6"/>
    <p:sldId id="280" r:id="rId7"/>
    <p:sldId id="283" r:id="rId8"/>
    <p:sldId id="284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78"/>
            <p14:sldId id="279"/>
            <p14:sldId id="280"/>
            <p14:sldId id="283"/>
            <p14:sldId id="284"/>
            <p14:sldId id="27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Kopinatci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podkmene kopinatců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kopinatec </a:t>
            </a:r>
            <a:r>
              <a:rPr lang="cs-CZ" dirty="0" err="1" smtClean="0"/>
              <a:t>plžový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kopinatci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šichni v zárodečném vývoji pružnou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chrupavčitou ploténku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– chorda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dorsalis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obratlovců se vyskytuje v zárodečném vývoji, později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nahrazena páteří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mezoderm ), chorda se mění v chrupavčité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meziobratlové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ploténky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9005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ervová soustava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trubicovitá, vychlípením ektodermu nad strunou hřbetní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évní soustava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uzavřená, pohyb krve – srdce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proděravěním hltanu –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			   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žaberní štěrbiny –u vyšších 			   	   obratlovců mizí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716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podkmen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Kopinatci</a:t>
            </a:r>
          </a:p>
          <a:p>
            <a:pPr marL="0" indent="0">
              <a:buNone/>
            </a:pPr>
            <a:r>
              <a:rPr lang="cs-CZ" b="1" u="sng" dirty="0" smtClean="0">
                <a:latin typeface="Arial" pitchFamily="34" charset="0"/>
                <a:cs typeface="Arial" pitchFamily="34" charset="0"/>
              </a:rPr>
              <a:t>struna hřbetní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po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 celý život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nemají srdce – funkci nahrazuje 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žilní splav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 sinus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venosus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= rozšířený úsek břišní cévy ),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mrštitelné i další žíly a tepny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rev bezbarvá</a:t>
            </a:r>
          </a:p>
        </p:txBody>
      </p:sp>
    </p:spTree>
    <p:extLst>
      <p:ext uri="{BB962C8B-B14F-4D97-AF65-F5344CB8AC3E}">
        <p14:creationId xmlns:p14="http://schemas.microsoft.com/office/powerpoint/2010/main" val="403210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kopinatci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g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onochoristé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pohlavní rozdíly nejsou zřetelné,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oplození mimotělní, za 1-2 dny se líhne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pohyblivá larva 1 mm, 2 – 3 měsíce součástí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planktonu, pak ke dnu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metamorfóza  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dospělec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9214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40323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Kopinatec plžovitý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průsvitný, podobný malé rybce, délka 5 – 8 cm, šířka 3 mm, nemá hlavu, přední část – rostrum – zašpičatělá, zadní ocas, ploutevní lem, žijí v moři, aktivní zejména v noci, během dne ocasní částí zahrabán v písku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425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http://www.google.cz/search?hl=cs&amp;gs_rn=2&amp;gs_ri=hp&amp;cp=18&amp;gs_id=20&amp;xhr=t&amp;q=kopinatec+pl%C5%BEovit%C3%BD&amp;bav=on.2,or.r_gc.r_pw.r_qf.&amp;</a:t>
            </a:r>
            <a:r>
              <a:rPr lang="cs-CZ" sz="800" dirty="0" smtClean="0"/>
              <a:t>bvm=bv.41934586,d.d2k&amp;biw=1249&amp;bih=595&amp;wrapid=tljp1360146606355034&amp;um=1&amp;ie=UTF-8&amp;tbm=isch&amp;source=og&amp;sa=N&amp;tab=wi&amp;ei=gDISUZaMOc_Wsgb6s4DQAQ</a:t>
            </a:r>
          </a:p>
          <a:p>
            <a:pPr marL="0" indent="0">
              <a:buNone/>
            </a:pPr>
            <a:r>
              <a:rPr lang="cs-CZ" sz="800" dirty="0"/>
              <a:t>http://www.google.cz/search?hl=cs&amp;gs_rn=2&amp;gs_ri=hp&amp;cp=18&amp;gs_id=20&amp;xhr=t&amp;q=kopinatec+pl%C5%BEovit%C3%BD&amp;bav=on.2,or.r_gc.r_pw.r_qf.&amp;bvm=bv.41934586,d.d2k&amp;biw=1249&amp;bih=595&amp;wrapid=tljp1360146606355034&amp;um=1&amp;ie=UTF-8&amp;tbm=isch&amp;source=og&amp;sa=N&amp;tab=wi&amp;ei=gDISUZaMOc_Wsgb6s4DQAQ</a:t>
            </a:r>
          </a:p>
        </p:txBody>
      </p:sp>
    </p:spTree>
    <p:extLst>
      <p:ext uri="{BB962C8B-B14F-4D97-AF65-F5344CB8AC3E}">
        <p14:creationId xmlns:p14="http://schemas.microsoft.com/office/powerpoint/2010/main" val="221639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839</TotalTime>
  <Words>210</Words>
  <Application>Microsoft Office PowerPoint</Application>
  <PresentationFormat>Předvádění na obrazovce (4:3)</PresentationFormat>
  <Paragraphs>78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Kopinatci</vt:lpstr>
      <vt:lpstr>Kopinatci</vt:lpstr>
      <vt:lpstr>Zařazení</vt:lpstr>
      <vt:lpstr>strunatci</vt:lpstr>
      <vt:lpstr>strunatci</vt:lpstr>
      <vt:lpstr>podkmen</vt:lpstr>
      <vt:lpstr>kopinatci</vt:lpstr>
      <vt:lpstr>zástupci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111</cp:revision>
  <dcterms:created xsi:type="dcterms:W3CDTF">2012-10-08T12:35:50Z</dcterms:created>
  <dcterms:modified xsi:type="dcterms:W3CDTF">2013-02-12T14:26:57Z</dcterms:modified>
</cp:coreProperties>
</file>