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78" r:id="rId5"/>
    <p:sldId id="279" r:id="rId6"/>
    <p:sldId id="280" r:id="rId7"/>
    <p:sldId id="281" r:id="rId8"/>
    <p:sldId id="282" r:id="rId9"/>
    <p:sldId id="27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78"/>
            <p14:sldId id="279"/>
            <p14:sldId id="280"/>
            <p14:sldId id="281"/>
            <p14:sldId id="282"/>
            <p14:sldId id="27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gs_rn=2&amp;gs_ri=hp&amp;cp=4&amp;gs_id=e&amp;xhr=t&amp;q=sumky&amp;bav=on.2,or.r_gc.r_pw.r_qf.&amp;bvm=bv.41934586,d.d2k&amp;biw=1249&amp;bih=595&amp;wrapid=tljp136014542812506&amp;um=1&amp;ie=UTF-8&amp;tbm=isch&amp;source=og&amp;sa=N&amp;tab=wi&amp;ei=4y0SUfmlONHktQbo_oDQB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pláštěnci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strunatci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</a:t>
            </a:r>
            <a:r>
              <a:rPr lang="cs-CZ" dirty="0" smtClean="0"/>
              <a:t>podkmene pláštěnců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</a:t>
            </a:r>
            <a:r>
              <a:rPr lang="cs-CZ" dirty="0" smtClean="0"/>
              <a:t>sumky, salpy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strunatci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pláštěnci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strunatci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šichni v zárodečném vývoji pružnou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chrupavčitou ploténku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– chorda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dorsalis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obratlovců se vyskytuje v zárodečném vývoji, později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nahrazena páteří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 mezoderm ), chorda se mění v chrupavčité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meziobratlové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ploténky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9005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ervová soustava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trubicovitá, vychlípením ektodermu nad strunou hřbetní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évní soustava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uzavřená, pohyb krve – srdce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	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proděravěním hltanu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			  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žaberní štěrbiny –u vyšších 			   	   obratlovců mizí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716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podkmen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Pláštěnci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eský název od znaku –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vnější rosolovitý plášť – tunika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který vylučují pokožkové buňky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 polysacharid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tunicin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podobný celulóze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řevážně hermafrodité, pohlavně i nepohlavně ( pučením )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árodečný vývoj nepřímý – larva připomíná pulce, struna hřbetní v ocasní části – běhen dalšího vývoje mizí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ž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ijí v mořích  - jednotlivě či kolonie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2106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sumky	dospělé žijí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přisedle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356992"/>
            <a:ext cx="2066925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04592"/>
            <a:ext cx="196215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133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salpy	pohyb vytlačováním vody z těla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996952"/>
            <a:ext cx="264795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9041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http://www.google.cz/search?hl=cs&amp;gs_rn=2&amp;gs_ri=hp&amp;cp=4&amp;gs_id=e&amp;xhr=t&amp;q=sumky&amp;bav=on.2,or.r_gc.r_pw.r_qf.&amp;</a:t>
            </a:r>
            <a:r>
              <a:rPr lang="cs-CZ" sz="800" dirty="0" smtClean="0">
                <a:hlinkClick r:id="rId2"/>
              </a:rPr>
              <a:t>bvm=bv.41934586,d.d2k&amp;biw=1249&amp;bih=595&amp;wrapid=tljp136014542812506&amp;um=1&amp;ie=UTF-8&amp;tbm=isch&amp;source=og&amp;sa=N&amp;tab=wi&amp;ei=4y0SUfmlONHktQbo_oDQBQ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http://www.google.cz/search?hl=cs&amp;gs_rn=2&amp;gs_ri=hp&amp;cp=4&amp;gs_id=e&amp;xhr=t&amp;q=sumky&amp;bav=on.2,or.r_gc.r_pw.r_qf.&amp;</a:t>
            </a:r>
            <a:r>
              <a:rPr lang="cs-CZ" sz="800" dirty="0" smtClean="0">
                <a:hlinkClick r:id="rId2"/>
              </a:rPr>
              <a:t>bvm=bv.41934586,d.d2k&amp;biw=1249&amp;bih=595&amp;wrapid=tljp136014542812506&amp;um=1&amp;ie=UTF-8&amp;tbm=isch&amp;source=og&amp;sa=N&amp;tab=wi&amp;ei=4y0SUfmlONHktQbo_oDQBQ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search?hl=cs&amp;gs_rn=2&amp;gs_ri=serp&amp;pq=sumky&amp;cp=5&amp;gs_id=o&amp;xhr=t&amp;q=salpy&amp;bav=on.2,or.r_gc.r_pw.r_qf.&amp;biw=1249&amp;bih=595&amp;wrapid=tljp1360145549840214&amp;um=1&amp;ie=UTF-8&amp;tbm=isch&amp;source=og&amp;sa=N&amp;tab=wi&amp;ei=Xy4SUafTK4XUswbFw4CACw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216392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826</TotalTime>
  <Words>159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pláštěnci</vt:lpstr>
      <vt:lpstr>obratlovci</vt:lpstr>
      <vt:lpstr>Zařazení</vt:lpstr>
      <vt:lpstr>strunatci</vt:lpstr>
      <vt:lpstr>strunatci</vt:lpstr>
      <vt:lpstr>podkmen</vt:lpstr>
      <vt:lpstr>zástupci</vt:lpstr>
      <vt:lpstr>zástupci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107</cp:revision>
  <dcterms:created xsi:type="dcterms:W3CDTF">2012-10-08T12:35:50Z</dcterms:created>
  <dcterms:modified xsi:type="dcterms:W3CDTF">2013-02-06T10:14:25Z</dcterms:modified>
</cp:coreProperties>
</file>